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6" d="100"/>
          <a:sy n="86" d="100"/>
        </p:scale>
        <p:origin x="3552" y="2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7C4A-2288-4509-97F7-9826BD4D1E12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6E9FC-645A-4AAD-91B5-01B704B332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1D764-3BD2-45F8-9D4C-A8837D6FDE53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3B13-1929-4BA8-82F7-D354E09D2B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FB8F-E918-4B01-AE84-538AAA7E5C1D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679C1-B3F6-4B61-A4E3-EF7C974DC0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0D81-9A8C-41EE-89A3-90EB29EEC419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2139D-B81B-451B-9BB7-BE119B8CA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CF98-FCBD-4803-9694-08C80DAD16D6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809C0-E00F-4EC0-BC5B-9FBE7FE9A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38CF6-8ADB-4683-8535-2A2BA589C093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311CF-3281-49E9-ABE6-736EFF1EDB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661D4-0D94-45F4-A344-ED77642D7CB9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82A2-0C93-4B05-A93A-A1C19455F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FC327-2ADE-4744-9C2D-3649DC1C2607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7B270-7295-44F5-80E7-0714959E02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45B3-7335-4374-A219-0236AD3DA206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E45B-40ED-4ADC-95E1-BB021AD33F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969A-0B8F-46E6-A6B5-ED1ACDE117DB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8E1A-B6BE-48FF-A942-59ED1A7D41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840D3-CFE5-4BCC-A661-47FF020650DA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F3E30-337D-4F3A-830E-CFF4BC3D1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8C9BED-14BE-4FC8-979B-C6FA4809AED0}" type="datetimeFigureOut">
              <a:rPr lang="en-GB"/>
              <a:pPr>
                <a:defRPr/>
              </a:pPr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0FE679-CFB4-46BA-97D4-64756FA48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1"/>
          <p:cNvSpPr txBox="1">
            <a:spLocks noChangeArrowheads="1"/>
          </p:cNvSpPr>
          <p:nvPr/>
        </p:nvSpPr>
        <p:spPr bwMode="auto">
          <a:xfrm>
            <a:off x="1196975" y="-3175"/>
            <a:ext cx="43926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>
                <a:latin typeface="Calibri" pitchFamily="34" charset="0"/>
              </a:rPr>
              <a:t>U17/U20 Women</a:t>
            </a:r>
          </a:p>
          <a:p>
            <a:pPr algn="ctr"/>
            <a:r>
              <a:rPr lang="en-GB" sz="2000" b="1">
                <a:latin typeface="Calibri" pitchFamily="34" charset="0"/>
              </a:rPr>
              <a:t>13:00 </a:t>
            </a:r>
          </a:p>
          <a:p>
            <a:pPr algn="ctr"/>
            <a:endParaRPr lang="en-GB" sz="1200" b="1">
              <a:latin typeface="Calibri" pitchFamily="34" charset="0"/>
            </a:endParaRPr>
          </a:p>
          <a:p>
            <a:pPr algn="ctr"/>
            <a:r>
              <a:rPr lang="en-GB" b="1">
                <a:latin typeface="Calibri" pitchFamily="34" charset="0"/>
              </a:rPr>
              <a:t>1 Small Lap + 1 Large Lap</a:t>
            </a:r>
          </a:p>
          <a:p>
            <a:pPr algn="ctr"/>
            <a:r>
              <a:rPr lang="en-GB" b="1">
                <a:latin typeface="Calibri" pitchFamily="34" charset="0"/>
              </a:rPr>
              <a:t>A-B-C-A-B-C-D-E-D-F-C-Finish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44463" y="1801813"/>
            <a:ext cx="6604000" cy="5888037"/>
            <a:chOff x="144463" y="1801813"/>
            <a:chExt cx="6604000" cy="5888037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463" y="1801813"/>
              <a:ext cx="6604000" cy="5888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Freeform 8"/>
            <p:cNvSpPr/>
            <p:nvPr/>
          </p:nvSpPr>
          <p:spPr bwMode="auto">
            <a:xfrm>
              <a:off x="1412776" y="2571750"/>
              <a:ext cx="3744416" cy="3821410"/>
            </a:xfrm>
            <a:custGeom>
              <a:avLst/>
              <a:gdLst>
                <a:gd name="connsiteX0" fmla="*/ 1335819 w 3880236"/>
                <a:gd name="connsiteY0" fmla="*/ 1574358 h 3784821"/>
                <a:gd name="connsiteX1" fmla="*/ 930302 w 3880236"/>
                <a:gd name="connsiteY1" fmla="*/ 1645920 h 3784821"/>
                <a:gd name="connsiteX2" fmla="*/ 445273 w 3880236"/>
                <a:gd name="connsiteY2" fmla="*/ 1137037 h 3784821"/>
                <a:gd name="connsiteX3" fmla="*/ 47708 w 3880236"/>
                <a:gd name="connsiteY3" fmla="*/ 826936 h 3784821"/>
                <a:gd name="connsiteX4" fmla="*/ 159026 w 3880236"/>
                <a:gd name="connsiteY4" fmla="*/ 604299 h 3784821"/>
                <a:gd name="connsiteX5" fmla="*/ 675861 w 3880236"/>
                <a:gd name="connsiteY5" fmla="*/ 978010 h 3784821"/>
                <a:gd name="connsiteX6" fmla="*/ 1224501 w 3880236"/>
                <a:gd name="connsiteY6" fmla="*/ 1272209 h 3784821"/>
                <a:gd name="connsiteX7" fmla="*/ 1614115 w 3880236"/>
                <a:gd name="connsiteY7" fmla="*/ 1693628 h 3784821"/>
                <a:gd name="connsiteX8" fmla="*/ 1470991 w 3880236"/>
                <a:gd name="connsiteY8" fmla="*/ 1924216 h 3784821"/>
                <a:gd name="connsiteX9" fmla="*/ 1940118 w 3880236"/>
                <a:gd name="connsiteY9" fmla="*/ 2170706 h 3784821"/>
                <a:gd name="connsiteX10" fmla="*/ 2329732 w 3880236"/>
                <a:gd name="connsiteY10" fmla="*/ 2600077 h 3784821"/>
                <a:gd name="connsiteX11" fmla="*/ 2297927 w 3880236"/>
                <a:gd name="connsiteY11" fmla="*/ 2997642 h 3784821"/>
                <a:gd name="connsiteX12" fmla="*/ 2496709 w 3880236"/>
                <a:gd name="connsiteY12" fmla="*/ 3005593 h 3784821"/>
                <a:gd name="connsiteX13" fmla="*/ 2608028 w 3880236"/>
                <a:gd name="connsiteY13" fmla="*/ 2639833 h 3784821"/>
                <a:gd name="connsiteX14" fmla="*/ 2671638 w 3880236"/>
                <a:gd name="connsiteY14" fmla="*/ 2297927 h 3784821"/>
                <a:gd name="connsiteX15" fmla="*/ 2743200 w 3880236"/>
                <a:gd name="connsiteY15" fmla="*/ 1995777 h 3784821"/>
                <a:gd name="connsiteX16" fmla="*/ 2512612 w 3880236"/>
                <a:gd name="connsiteY16" fmla="*/ 1804946 h 3784821"/>
                <a:gd name="connsiteX17" fmla="*/ 1773141 w 3880236"/>
                <a:gd name="connsiteY17" fmla="*/ 1168842 h 3784821"/>
                <a:gd name="connsiteX18" fmla="*/ 1335819 w 3880236"/>
                <a:gd name="connsiteY18" fmla="*/ 922351 h 3784821"/>
                <a:gd name="connsiteX19" fmla="*/ 842838 w 3880236"/>
                <a:gd name="connsiteY19" fmla="*/ 763325 h 3784821"/>
                <a:gd name="connsiteX20" fmla="*/ 413468 w 3880236"/>
                <a:gd name="connsiteY20" fmla="*/ 556591 h 3784821"/>
                <a:gd name="connsiteX21" fmla="*/ 445273 w 3880236"/>
                <a:gd name="connsiteY21" fmla="*/ 182880 h 3784821"/>
                <a:gd name="connsiteX22" fmla="*/ 620202 w 3880236"/>
                <a:gd name="connsiteY22" fmla="*/ 23854 h 3784821"/>
                <a:gd name="connsiteX23" fmla="*/ 866692 w 3880236"/>
                <a:gd name="connsiteY23" fmla="*/ 39757 h 3784821"/>
                <a:gd name="connsiteX24" fmla="*/ 1049572 w 3880236"/>
                <a:gd name="connsiteY24" fmla="*/ 182880 h 3784821"/>
                <a:gd name="connsiteX25" fmla="*/ 1288111 w 3880236"/>
                <a:gd name="connsiteY25" fmla="*/ 357809 h 3784821"/>
                <a:gd name="connsiteX26" fmla="*/ 1789043 w 3880236"/>
                <a:gd name="connsiteY26" fmla="*/ 540689 h 3784821"/>
                <a:gd name="connsiteX27" fmla="*/ 1948069 w 3880236"/>
                <a:gd name="connsiteY27" fmla="*/ 636104 h 3784821"/>
                <a:gd name="connsiteX28" fmla="*/ 2329732 w 3880236"/>
                <a:gd name="connsiteY28" fmla="*/ 842838 h 3784821"/>
                <a:gd name="connsiteX29" fmla="*/ 2528515 w 3880236"/>
                <a:gd name="connsiteY29" fmla="*/ 1017767 h 3784821"/>
                <a:gd name="connsiteX30" fmla="*/ 2775005 w 3880236"/>
                <a:gd name="connsiteY30" fmla="*/ 1288111 h 3784821"/>
                <a:gd name="connsiteX31" fmla="*/ 2941982 w 3880236"/>
                <a:gd name="connsiteY31" fmla="*/ 1470991 h 3784821"/>
                <a:gd name="connsiteX32" fmla="*/ 3108960 w 3880236"/>
                <a:gd name="connsiteY32" fmla="*/ 1709530 h 3784821"/>
                <a:gd name="connsiteX33" fmla="*/ 3323645 w 3880236"/>
                <a:gd name="connsiteY33" fmla="*/ 2011680 h 3784821"/>
                <a:gd name="connsiteX34" fmla="*/ 3506525 w 3880236"/>
                <a:gd name="connsiteY34" fmla="*/ 2337683 h 3784821"/>
                <a:gd name="connsiteX35" fmla="*/ 3617843 w 3880236"/>
                <a:gd name="connsiteY35" fmla="*/ 2759103 h 3784821"/>
                <a:gd name="connsiteX36" fmla="*/ 3697356 w 3880236"/>
                <a:gd name="connsiteY36" fmla="*/ 3252083 h 3784821"/>
                <a:gd name="connsiteX37" fmla="*/ 3880236 w 3880236"/>
                <a:gd name="connsiteY37" fmla="*/ 3784821 h 3784821"/>
                <a:gd name="connsiteX38" fmla="*/ 3880236 w 3880236"/>
                <a:gd name="connsiteY38" fmla="*/ 3784821 h 3784821"/>
                <a:gd name="connsiteX0" fmla="*/ 1335819 w 3880236"/>
                <a:gd name="connsiteY0" fmla="*/ 1574358 h 3784821"/>
                <a:gd name="connsiteX1" fmla="*/ 930302 w 3880236"/>
                <a:gd name="connsiteY1" fmla="*/ 1645920 h 3784821"/>
                <a:gd name="connsiteX2" fmla="*/ 445273 w 3880236"/>
                <a:gd name="connsiteY2" fmla="*/ 1137037 h 3784821"/>
                <a:gd name="connsiteX3" fmla="*/ 47708 w 3880236"/>
                <a:gd name="connsiteY3" fmla="*/ 826936 h 3784821"/>
                <a:gd name="connsiteX4" fmla="*/ 159026 w 3880236"/>
                <a:gd name="connsiteY4" fmla="*/ 604299 h 3784821"/>
                <a:gd name="connsiteX5" fmla="*/ 675861 w 3880236"/>
                <a:gd name="connsiteY5" fmla="*/ 978010 h 3784821"/>
                <a:gd name="connsiteX6" fmla="*/ 1224501 w 3880236"/>
                <a:gd name="connsiteY6" fmla="*/ 1272209 h 3784821"/>
                <a:gd name="connsiteX7" fmla="*/ 1636503 w 3880236"/>
                <a:gd name="connsiteY7" fmla="*/ 1733825 h 3784821"/>
                <a:gd name="connsiteX8" fmla="*/ 1470991 w 3880236"/>
                <a:gd name="connsiteY8" fmla="*/ 1924216 h 3784821"/>
                <a:gd name="connsiteX9" fmla="*/ 1940118 w 3880236"/>
                <a:gd name="connsiteY9" fmla="*/ 2170706 h 3784821"/>
                <a:gd name="connsiteX10" fmla="*/ 2329732 w 3880236"/>
                <a:gd name="connsiteY10" fmla="*/ 2600077 h 3784821"/>
                <a:gd name="connsiteX11" fmla="*/ 2297927 w 3880236"/>
                <a:gd name="connsiteY11" fmla="*/ 2997642 h 3784821"/>
                <a:gd name="connsiteX12" fmla="*/ 2496709 w 3880236"/>
                <a:gd name="connsiteY12" fmla="*/ 3005593 h 3784821"/>
                <a:gd name="connsiteX13" fmla="*/ 2608028 w 3880236"/>
                <a:gd name="connsiteY13" fmla="*/ 2639833 h 3784821"/>
                <a:gd name="connsiteX14" fmla="*/ 2671638 w 3880236"/>
                <a:gd name="connsiteY14" fmla="*/ 2297927 h 3784821"/>
                <a:gd name="connsiteX15" fmla="*/ 2743200 w 3880236"/>
                <a:gd name="connsiteY15" fmla="*/ 1995777 h 3784821"/>
                <a:gd name="connsiteX16" fmla="*/ 2512612 w 3880236"/>
                <a:gd name="connsiteY16" fmla="*/ 1804946 h 3784821"/>
                <a:gd name="connsiteX17" fmla="*/ 1773141 w 3880236"/>
                <a:gd name="connsiteY17" fmla="*/ 1168842 h 3784821"/>
                <a:gd name="connsiteX18" fmla="*/ 1335819 w 3880236"/>
                <a:gd name="connsiteY18" fmla="*/ 922351 h 3784821"/>
                <a:gd name="connsiteX19" fmla="*/ 842838 w 3880236"/>
                <a:gd name="connsiteY19" fmla="*/ 763325 h 3784821"/>
                <a:gd name="connsiteX20" fmla="*/ 413468 w 3880236"/>
                <a:gd name="connsiteY20" fmla="*/ 556591 h 3784821"/>
                <a:gd name="connsiteX21" fmla="*/ 445273 w 3880236"/>
                <a:gd name="connsiteY21" fmla="*/ 182880 h 3784821"/>
                <a:gd name="connsiteX22" fmla="*/ 620202 w 3880236"/>
                <a:gd name="connsiteY22" fmla="*/ 23854 h 3784821"/>
                <a:gd name="connsiteX23" fmla="*/ 866692 w 3880236"/>
                <a:gd name="connsiteY23" fmla="*/ 39757 h 3784821"/>
                <a:gd name="connsiteX24" fmla="*/ 1049572 w 3880236"/>
                <a:gd name="connsiteY24" fmla="*/ 182880 h 3784821"/>
                <a:gd name="connsiteX25" fmla="*/ 1288111 w 3880236"/>
                <a:gd name="connsiteY25" fmla="*/ 357809 h 3784821"/>
                <a:gd name="connsiteX26" fmla="*/ 1789043 w 3880236"/>
                <a:gd name="connsiteY26" fmla="*/ 540689 h 3784821"/>
                <a:gd name="connsiteX27" fmla="*/ 1948069 w 3880236"/>
                <a:gd name="connsiteY27" fmla="*/ 636104 h 3784821"/>
                <a:gd name="connsiteX28" fmla="*/ 2329732 w 3880236"/>
                <a:gd name="connsiteY28" fmla="*/ 842838 h 3784821"/>
                <a:gd name="connsiteX29" fmla="*/ 2528515 w 3880236"/>
                <a:gd name="connsiteY29" fmla="*/ 1017767 h 3784821"/>
                <a:gd name="connsiteX30" fmla="*/ 2775005 w 3880236"/>
                <a:gd name="connsiteY30" fmla="*/ 1288111 h 3784821"/>
                <a:gd name="connsiteX31" fmla="*/ 2941982 w 3880236"/>
                <a:gd name="connsiteY31" fmla="*/ 1470991 h 3784821"/>
                <a:gd name="connsiteX32" fmla="*/ 3108960 w 3880236"/>
                <a:gd name="connsiteY32" fmla="*/ 1709530 h 3784821"/>
                <a:gd name="connsiteX33" fmla="*/ 3323645 w 3880236"/>
                <a:gd name="connsiteY33" fmla="*/ 2011680 h 3784821"/>
                <a:gd name="connsiteX34" fmla="*/ 3506525 w 3880236"/>
                <a:gd name="connsiteY34" fmla="*/ 2337683 h 3784821"/>
                <a:gd name="connsiteX35" fmla="*/ 3617843 w 3880236"/>
                <a:gd name="connsiteY35" fmla="*/ 2759103 h 3784821"/>
                <a:gd name="connsiteX36" fmla="*/ 3697356 w 3880236"/>
                <a:gd name="connsiteY36" fmla="*/ 3252083 h 3784821"/>
                <a:gd name="connsiteX37" fmla="*/ 3880236 w 3880236"/>
                <a:gd name="connsiteY37" fmla="*/ 3784821 h 3784821"/>
                <a:gd name="connsiteX38" fmla="*/ 3880236 w 3880236"/>
                <a:gd name="connsiteY38" fmla="*/ 3784821 h 3784821"/>
                <a:gd name="connsiteX0" fmla="*/ 1335819 w 3880236"/>
                <a:gd name="connsiteY0" fmla="*/ 1574358 h 3784821"/>
                <a:gd name="connsiteX1" fmla="*/ 930302 w 3880236"/>
                <a:gd name="connsiteY1" fmla="*/ 1645920 h 3784821"/>
                <a:gd name="connsiteX2" fmla="*/ 445273 w 3880236"/>
                <a:gd name="connsiteY2" fmla="*/ 1137037 h 3784821"/>
                <a:gd name="connsiteX3" fmla="*/ 47708 w 3880236"/>
                <a:gd name="connsiteY3" fmla="*/ 826936 h 3784821"/>
                <a:gd name="connsiteX4" fmla="*/ 159026 w 3880236"/>
                <a:gd name="connsiteY4" fmla="*/ 604299 h 3784821"/>
                <a:gd name="connsiteX5" fmla="*/ 675861 w 3880236"/>
                <a:gd name="connsiteY5" fmla="*/ 978010 h 3784821"/>
                <a:gd name="connsiteX6" fmla="*/ 2284639 w 3880236"/>
                <a:gd name="connsiteY6" fmla="*/ 2021874 h 3784821"/>
                <a:gd name="connsiteX7" fmla="*/ 1636503 w 3880236"/>
                <a:gd name="connsiteY7" fmla="*/ 1733825 h 3784821"/>
                <a:gd name="connsiteX8" fmla="*/ 1470991 w 3880236"/>
                <a:gd name="connsiteY8" fmla="*/ 1924216 h 3784821"/>
                <a:gd name="connsiteX9" fmla="*/ 1940118 w 3880236"/>
                <a:gd name="connsiteY9" fmla="*/ 2170706 h 3784821"/>
                <a:gd name="connsiteX10" fmla="*/ 2329732 w 3880236"/>
                <a:gd name="connsiteY10" fmla="*/ 2600077 h 3784821"/>
                <a:gd name="connsiteX11" fmla="*/ 2297927 w 3880236"/>
                <a:gd name="connsiteY11" fmla="*/ 2997642 h 3784821"/>
                <a:gd name="connsiteX12" fmla="*/ 2496709 w 3880236"/>
                <a:gd name="connsiteY12" fmla="*/ 3005593 h 3784821"/>
                <a:gd name="connsiteX13" fmla="*/ 2608028 w 3880236"/>
                <a:gd name="connsiteY13" fmla="*/ 2639833 h 3784821"/>
                <a:gd name="connsiteX14" fmla="*/ 2671638 w 3880236"/>
                <a:gd name="connsiteY14" fmla="*/ 2297927 h 3784821"/>
                <a:gd name="connsiteX15" fmla="*/ 2743200 w 3880236"/>
                <a:gd name="connsiteY15" fmla="*/ 1995777 h 3784821"/>
                <a:gd name="connsiteX16" fmla="*/ 2512612 w 3880236"/>
                <a:gd name="connsiteY16" fmla="*/ 1804946 h 3784821"/>
                <a:gd name="connsiteX17" fmla="*/ 1773141 w 3880236"/>
                <a:gd name="connsiteY17" fmla="*/ 1168842 h 3784821"/>
                <a:gd name="connsiteX18" fmla="*/ 1335819 w 3880236"/>
                <a:gd name="connsiteY18" fmla="*/ 922351 h 3784821"/>
                <a:gd name="connsiteX19" fmla="*/ 842838 w 3880236"/>
                <a:gd name="connsiteY19" fmla="*/ 763325 h 3784821"/>
                <a:gd name="connsiteX20" fmla="*/ 413468 w 3880236"/>
                <a:gd name="connsiteY20" fmla="*/ 556591 h 3784821"/>
                <a:gd name="connsiteX21" fmla="*/ 445273 w 3880236"/>
                <a:gd name="connsiteY21" fmla="*/ 182880 h 3784821"/>
                <a:gd name="connsiteX22" fmla="*/ 620202 w 3880236"/>
                <a:gd name="connsiteY22" fmla="*/ 23854 h 3784821"/>
                <a:gd name="connsiteX23" fmla="*/ 866692 w 3880236"/>
                <a:gd name="connsiteY23" fmla="*/ 39757 h 3784821"/>
                <a:gd name="connsiteX24" fmla="*/ 1049572 w 3880236"/>
                <a:gd name="connsiteY24" fmla="*/ 182880 h 3784821"/>
                <a:gd name="connsiteX25" fmla="*/ 1288111 w 3880236"/>
                <a:gd name="connsiteY25" fmla="*/ 357809 h 3784821"/>
                <a:gd name="connsiteX26" fmla="*/ 1789043 w 3880236"/>
                <a:gd name="connsiteY26" fmla="*/ 540689 h 3784821"/>
                <a:gd name="connsiteX27" fmla="*/ 1948069 w 3880236"/>
                <a:gd name="connsiteY27" fmla="*/ 636104 h 3784821"/>
                <a:gd name="connsiteX28" fmla="*/ 2329732 w 3880236"/>
                <a:gd name="connsiteY28" fmla="*/ 842838 h 3784821"/>
                <a:gd name="connsiteX29" fmla="*/ 2528515 w 3880236"/>
                <a:gd name="connsiteY29" fmla="*/ 1017767 h 3784821"/>
                <a:gd name="connsiteX30" fmla="*/ 2775005 w 3880236"/>
                <a:gd name="connsiteY30" fmla="*/ 1288111 h 3784821"/>
                <a:gd name="connsiteX31" fmla="*/ 2941982 w 3880236"/>
                <a:gd name="connsiteY31" fmla="*/ 1470991 h 3784821"/>
                <a:gd name="connsiteX32" fmla="*/ 3108960 w 3880236"/>
                <a:gd name="connsiteY32" fmla="*/ 1709530 h 3784821"/>
                <a:gd name="connsiteX33" fmla="*/ 3323645 w 3880236"/>
                <a:gd name="connsiteY33" fmla="*/ 2011680 h 3784821"/>
                <a:gd name="connsiteX34" fmla="*/ 3506525 w 3880236"/>
                <a:gd name="connsiteY34" fmla="*/ 2337683 h 3784821"/>
                <a:gd name="connsiteX35" fmla="*/ 3617843 w 3880236"/>
                <a:gd name="connsiteY35" fmla="*/ 2759103 h 3784821"/>
                <a:gd name="connsiteX36" fmla="*/ 3697356 w 3880236"/>
                <a:gd name="connsiteY36" fmla="*/ 3252083 h 3784821"/>
                <a:gd name="connsiteX37" fmla="*/ 3880236 w 3880236"/>
                <a:gd name="connsiteY37" fmla="*/ 3784821 h 3784821"/>
                <a:gd name="connsiteX38" fmla="*/ 3880236 w 3880236"/>
                <a:gd name="connsiteY38" fmla="*/ 3784821 h 3784821"/>
                <a:gd name="connsiteX0" fmla="*/ 1549615 w 4094032"/>
                <a:gd name="connsiteY0" fmla="*/ 1574358 h 3784821"/>
                <a:gd name="connsiteX1" fmla="*/ 1144098 w 4094032"/>
                <a:gd name="connsiteY1" fmla="*/ 1645920 h 3784821"/>
                <a:gd name="connsiteX2" fmla="*/ 659069 w 4094032"/>
                <a:gd name="connsiteY2" fmla="*/ 1137037 h 3784821"/>
                <a:gd name="connsiteX3" fmla="*/ 261504 w 4094032"/>
                <a:gd name="connsiteY3" fmla="*/ 826936 h 3784821"/>
                <a:gd name="connsiteX4" fmla="*/ 372822 w 4094032"/>
                <a:gd name="connsiteY4" fmla="*/ 604299 h 3784821"/>
                <a:gd name="connsiteX5" fmla="*/ 2498435 w 4094032"/>
                <a:gd name="connsiteY5" fmla="*/ 1877850 h 3784821"/>
                <a:gd name="connsiteX6" fmla="*/ 2498435 w 4094032"/>
                <a:gd name="connsiteY6" fmla="*/ 2021874 h 3784821"/>
                <a:gd name="connsiteX7" fmla="*/ 1850299 w 4094032"/>
                <a:gd name="connsiteY7" fmla="*/ 1733825 h 3784821"/>
                <a:gd name="connsiteX8" fmla="*/ 1684787 w 4094032"/>
                <a:gd name="connsiteY8" fmla="*/ 1924216 h 3784821"/>
                <a:gd name="connsiteX9" fmla="*/ 2153914 w 4094032"/>
                <a:gd name="connsiteY9" fmla="*/ 2170706 h 3784821"/>
                <a:gd name="connsiteX10" fmla="*/ 2543528 w 4094032"/>
                <a:gd name="connsiteY10" fmla="*/ 2600077 h 3784821"/>
                <a:gd name="connsiteX11" fmla="*/ 2511723 w 4094032"/>
                <a:gd name="connsiteY11" fmla="*/ 2997642 h 3784821"/>
                <a:gd name="connsiteX12" fmla="*/ 2710505 w 4094032"/>
                <a:gd name="connsiteY12" fmla="*/ 3005593 h 3784821"/>
                <a:gd name="connsiteX13" fmla="*/ 2821824 w 4094032"/>
                <a:gd name="connsiteY13" fmla="*/ 2639833 h 3784821"/>
                <a:gd name="connsiteX14" fmla="*/ 2885434 w 4094032"/>
                <a:gd name="connsiteY14" fmla="*/ 2297927 h 3784821"/>
                <a:gd name="connsiteX15" fmla="*/ 2956996 w 4094032"/>
                <a:gd name="connsiteY15" fmla="*/ 1995777 h 3784821"/>
                <a:gd name="connsiteX16" fmla="*/ 2726408 w 4094032"/>
                <a:gd name="connsiteY16" fmla="*/ 1804946 h 3784821"/>
                <a:gd name="connsiteX17" fmla="*/ 1986937 w 4094032"/>
                <a:gd name="connsiteY17" fmla="*/ 1168842 h 3784821"/>
                <a:gd name="connsiteX18" fmla="*/ 1549615 w 4094032"/>
                <a:gd name="connsiteY18" fmla="*/ 922351 h 3784821"/>
                <a:gd name="connsiteX19" fmla="*/ 1056634 w 4094032"/>
                <a:gd name="connsiteY19" fmla="*/ 763325 h 3784821"/>
                <a:gd name="connsiteX20" fmla="*/ 627264 w 4094032"/>
                <a:gd name="connsiteY20" fmla="*/ 556591 h 3784821"/>
                <a:gd name="connsiteX21" fmla="*/ 659069 w 4094032"/>
                <a:gd name="connsiteY21" fmla="*/ 182880 h 3784821"/>
                <a:gd name="connsiteX22" fmla="*/ 833998 w 4094032"/>
                <a:gd name="connsiteY22" fmla="*/ 23854 h 3784821"/>
                <a:gd name="connsiteX23" fmla="*/ 1080488 w 4094032"/>
                <a:gd name="connsiteY23" fmla="*/ 39757 h 3784821"/>
                <a:gd name="connsiteX24" fmla="*/ 1263368 w 4094032"/>
                <a:gd name="connsiteY24" fmla="*/ 182880 h 3784821"/>
                <a:gd name="connsiteX25" fmla="*/ 1501907 w 4094032"/>
                <a:gd name="connsiteY25" fmla="*/ 357809 h 3784821"/>
                <a:gd name="connsiteX26" fmla="*/ 2002839 w 4094032"/>
                <a:gd name="connsiteY26" fmla="*/ 540689 h 3784821"/>
                <a:gd name="connsiteX27" fmla="*/ 2161865 w 4094032"/>
                <a:gd name="connsiteY27" fmla="*/ 636104 h 3784821"/>
                <a:gd name="connsiteX28" fmla="*/ 2543528 w 4094032"/>
                <a:gd name="connsiteY28" fmla="*/ 842838 h 3784821"/>
                <a:gd name="connsiteX29" fmla="*/ 2742311 w 4094032"/>
                <a:gd name="connsiteY29" fmla="*/ 1017767 h 3784821"/>
                <a:gd name="connsiteX30" fmla="*/ 2988801 w 4094032"/>
                <a:gd name="connsiteY30" fmla="*/ 1288111 h 3784821"/>
                <a:gd name="connsiteX31" fmla="*/ 3155778 w 4094032"/>
                <a:gd name="connsiteY31" fmla="*/ 1470991 h 3784821"/>
                <a:gd name="connsiteX32" fmla="*/ 3322756 w 4094032"/>
                <a:gd name="connsiteY32" fmla="*/ 1709530 h 3784821"/>
                <a:gd name="connsiteX33" fmla="*/ 3537441 w 4094032"/>
                <a:gd name="connsiteY33" fmla="*/ 2011680 h 3784821"/>
                <a:gd name="connsiteX34" fmla="*/ 3720321 w 4094032"/>
                <a:gd name="connsiteY34" fmla="*/ 2337683 h 3784821"/>
                <a:gd name="connsiteX35" fmla="*/ 3831639 w 4094032"/>
                <a:gd name="connsiteY35" fmla="*/ 2759103 h 3784821"/>
                <a:gd name="connsiteX36" fmla="*/ 3911152 w 4094032"/>
                <a:gd name="connsiteY36" fmla="*/ 3252083 h 3784821"/>
                <a:gd name="connsiteX37" fmla="*/ 4094032 w 4094032"/>
                <a:gd name="connsiteY37" fmla="*/ 3784821 h 3784821"/>
                <a:gd name="connsiteX38" fmla="*/ 4094032 w 4094032"/>
                <a:gd name="connsiteY38" fmla="*/ 3784821 h 3784821"/>
                <a:gd name="connsiteX0" fmla="*/ 1498652 w 4043069"/>
                <a:gd name="connsiteY0" fmla="*/ 1574358 h 3784821"/>
                <a:gd name="connsiteX1" fmla="*/ 1093135 w 4043069"/>
                <a:gd name="connsiteY1" fmla="*/ 1645920 h 3784821"/>
                <a:gd name="connsiteX2" fmla="*/ 608106 w 4043069"/>
                <a:gd name="connsiteY2" fmla="*/ 1137037 h 3784821"/>
                <a:gd name="connsiteX3" fmla="*/ 210541 w 4043069"/>
                <a:gd name="connsiteY3" fmla="*/ 826936 h 3784821"/>
                <a:gd name="connsiteX4" fmla="*/ 1871352 w 4043069"/>
                <a:gd name="connsiteY4" fmla="*/ 1373764 h 3784821"/>
                <a:gd name="connsiteX5" fmla="*/ 2447472 w 4043069"/>
                <a:gd name="connsiteY5" fmla="*/ 1877850 h 3784821"/>
                <a:gd name="connsiteX6" fmla="*/ 2447472 w 4043069"/>
                <a:gd name="connsiteY6" fmla="*/ 2021874 h 3784821"/>
                <a:gd name="connsiteX7" fmla="*/ 1799336 w 4043069"/>
                <a:gd name="connsiteY7" fmla="*/ 1733825 h 3784821"/>
                <a:gd name="connsiteX8" fmla="*/ 1633824 w 4043069"/>
                <a:gd name="connsiteY8" fmla="*/ 1924216 h 3784821"/>
                <a:gd name="connsiteX9" fmla="*/ 2102951 w 4043069"/>
                <a:gd name="connsiteY9" fmla="*/ 2170706 h 3784821"/>
                <a:gd name="connsiteX10" fmla="*/ 2492565 w 4043069"/>
                <a:gd name="connsiteY10" fmla="*/ 2600077 h 3784821"/>
                <a:gd name="connsiteX11" fmla="*/ 2460760 w 4043069"/>
                <a:gd name="connsiteY11" fmla="*/ 2997642 h 3784821"/>
                <a:gd name="connsiteX12" fmla="*/ 2659542 w 4043069"/>
                <a:gd name="connsiteY12" fmla="*/ 3005593 h 3784821"/>
                <a:gd name="connsiteX13" fmla="*/ 2770861 w 4043069"/>
                <a:gd name="connsiteY13" fmla="*/ 2639833 h 3784821"/>
                <a:gd name="connsiteX14" fmla="*/ 2834471 w 4043069"/>
                <a:gd name="connsiteY14" fmla="*/ 2297927 h 3784821"/>
                <a:gd name="connsiteX15" fmla="*/ 2906033 w 4043069"/>
                <a:gd name="connsiteY15" fmla="*/ 1995777 h 3784821"/>
                <a:gd name="connsiteX16" fmla="*/ 2675445 w 4043069"/>
                <a:gd name="connsiteY16" fmla="*/ 1804946 h 3784821"/>
                <a:gd name="connsiteX17" fmla="*/ 1935974 w 4043069"/>
                <a:gd name="connsiteY17" fmla="*/ 1168842 h 3784821"/>
                <a:gd name="connsiteX18" fmla="*/ 1498652 w 4043069"/>
                <a:gd name="connsiteY18" fmla="*/ 922351 h 3784821"/>
                <a:gd name="connsiteX19" fmla="*/ 1005671 w 4043069"/>
                <a:gd name="connsiteY19" fmla="*/ 763325 h 3784821"/>
                <a:gd name="connsiteX20" fmla="*/ 576301 w 4043069"/>
                <a:gd name="connsiteY20" fmla="*/ 556591 h 3784821"/>
                <a:gd name="connsiteX21" fmla="*/ 608106 w 4043069"/>
                <a:gd name="connsiteY21" fmla="*/ 182880 h 3784821"/>
                <a:gd name="connsiteX22" fmla="*/ 783035 w 4043069"/>
                <a:gd name="connsiteY22" fmla="*/ 23854 h 3784821"/>
                <a:gd name="connsiteX23" fmla="*/ 1029525 w 4043069"/>
                <a:gd name="connsiteY23" fmla="*/ 39757 h 3784821"/>
                <a:gd name="connsiteX24" fmla="*/ 1212405 w 4043069"/>
                <a:gd name="connsiteY24" fmla="*/ 182880 h 3784821"/>
                <a:gd name="connsiteX25" fmla="*/ 1450944 w 4043069"/>
                <a:gd name="connsiteY25" fmla="*/ 357809 h 3784821"/>
                <a:gd name="connsiteX26" fmla="*/ 1951876 w 4043069"/>
                <a:gd name="connsiteY26" fmla="*/ 540689 h 3784821"/>
                <a:gd name="connsiteX27" fmla="*/ 2110902 w 4043069"/>
                <a:gd name="connsiteY27" fmla="*/ 636104 h 3784821"/>
                <a:gd name="connsiteX28" fmla="*/ 2492565 w 4043069"/>
                <a:gd name="connsiteY28" fmla="*/ 842838 h 3784821"/>
                <a:gd name="connsiteX29" fmla="*/ 2691348 w 4043069"/>
                <a:gd name="connsiteY29" fmla="*/ 1017767 h 3784821"/>
                <a:gd name="connsiteX30" fmla="*/ 2937838 w 4043069"/>
                <a:gd name="connsiteY30" fmla="*/ 1288111 h 3784821"/>
                <a:gd name="connsiteX31" fmla="*/ 3104815 w 4043069"/>
                <a:gd name="connsiteY31" fmla="*/ 1470991 h 3784821"/>
                <a:gd name="connsiteX32" fmla="*/ 3271793 w 4043069"/>
                <a:gd name="connsiteY32" fmla="*/ 1709530 h 3784821"/>
                <a:gd name="connsiteX33" fmla="*/ 3486478 w 4043069"/>
                <a:gd name="connsiteY33" fmla="*/ 2011680 h 3784821"/>
                <a:gd name="connsiteX34" fmla="*/ 3669358 w 4043069"/>
                <a:gd name="connsiteY34" fmla="*/ 2337683 h 3784821"/>
                <a:gd name="connsiteX35" fmla="*/ 3780676 w 4043069"/>
                <a:gd name="connsiteY35" fmla="*/ 2759103 h 3784821"/>
                <a:gd name="connsiteX36" fmla="*/ 3860189 w 4043069"/>
                <a:gd name="connsiteY36" fmla="*/ 3252083 h 3784821"/>
                <a:gd name="connsiteX37" fmla="*/ 4043069 w 4043069"/>
                <a:gd name="connsiteY37" fmla="*/ 3784821 h 3784821"/>
                <a:gd name="connsiteX38" fmla="*/ 4043069 w 4043069"/>
                <a:gd name="connsiteY38" fmla="*/ 3784821 h 3784821"/>
                <a:gd name="connsiteX0" fmla="*/ 1020249 w 3564666"/>
                <a:gd name="connsiteY0" fmla="*/ 1574358 h 3784821"/>
                <a:gd name="connsiteX1" fmla="*/ 614732 w 3564666"/>
                <a:gd name="connsiteY1" fmla="*/ 1645920 h 3784821"/>
                <a:gd name="connsiteX2" fmla="*/ 129703 w 3564666"/>
                <a:gd name="connsiteY2" fmla="*/ 1137037 h 3784821"/>
                <a:gd name="connsiteX3" fmla="*/ 1392949 w 3564666"/>
                <a:gd name="connsiteY3" fmla="*/ 1373764 h 3784821"/>
                <a:gd name="connsiteX4" fmla="*/ 1969069 w 3564666"/>
                <a:gd name="connsiteY4" fmla="*/ 1877850 h 3784821"/>
                <a:gd name="connsiteX5" fmla="*/ 1969069 w 3564666"/>
                <a:gd name="connsiteY5" fmla="*/ 2021874 h 3784821"/>
                <a:gd name="connsiteX6" fmla="*/ 1320933 w 3564666"/>
                <a:gd name="connsiteY6" fmla="*/ 1733825 h 3784821"/>
                <a:gd name="connsiteX7" fmla="*/ 1155421 w 3564666"/>
                <a:gd name="connsiteY7" fmla="*/ 1924216 h 3784821"/>
                <a:gd name="connsiteX8" fmla="*/ 1624548 w 3564666"/>
                <a:gd name="connsiteY8" fmla="*/ 2170706 h 3784821"/>
                <a:gd name="connsiteX9" fmla="*/ 2014162 w 3564666"/>
                <a:gd name="connsiteY9" fmla="*/ 2600077 h 3784821"/>
                <a:gd name="connsiteX10" fmla="*/ 1982357 w 3564666"/>
                <a:gd name="connsiteY10" fmla="*/ 2997642 h 3784821"/>
                <a:gd name="connsiteX11" fmla="*/ 2181139 w 3564666"/>
                <a:gd name="connsiteY11" fmla="*/ 3005593 h 3784821"/>
                <a:gd name="connsiteX12" fmla="*/ 2292458 w 3564666"/>
                <a:gd name="connsiteY12" fmla="*/ 2639833 h 3784821"/>
                <a:gd name="connsiteX13" fmla="*/ 2356068 w 3564666"/>
                <a:gd name="connsiteY13" fmla="*/ 2297927 h 3784821"/>
                <a:gd name="connsiteX14" fmla="*/ 2427630 w 3564666"/>
                <a:gd name="connsiteY14" fmla="*/ 1995777 h 3784821"/>
                <a:gd name="connsiteX15" fmla="*/ 2197042 w 3564666"/>
                <a:gd name="connsiteY15" fmla="*/ 1804946 h 3784821"/>
                <a:gd name="connsiteX16" fmla="*/ 1457571 w 3564666"/>
                <a:gd name="connsiteY16" fmla="*/ 1168842 h 3784821"/>
                <a:gd name="connsiteX17" fmla="*/ 1020249 w 3564666"/>
                <a:gd name="connsiteY17" fmla="*/ 922351 h 3784821"/>
                <a:gd name="connsiteX18" fmla="*/ 527268 w 3564666"/>
                <a:gd name="connsiteY18" fmla="*/ 763325 h 3784821"/>
                <a:gd name="connsiteX19" fmla="*/ 97898 w 3564666"/>
                <a:gd name="connsiteY19" fmla="*/ 556591 h 3784821"/>
                <a:gd name="connsiteX20" fmla="*/ 129703 w 3564666"/>
                <a:gd name="connsiteY20" fmla="*/ 182880 h 3784821"/>
                <a:gd name="connsiteX21" fmla="*/ 304632 w 3564666"/>
                <a:gd name="connsiteY21" fmla="*/ 23854 h 3784821"/>
                <a:gd name="connsiteX22" fmla="*/ 551122 w 3564666"/>
                <a:gd name="connsiteY22" fmla="*/ 39757 h 3784821"/>
                <a:gd name="connsiteX23" fmla="*/ 734002 w 3564666"/>
                <a:gd name="connsiteY23" fmla="*/ 182880 h 3784821"/>
                <a:gd name="connsiteX24" fmla="*/ 972541 w 3564666"/>
                <a:gd name="connsiteY24" fmla="*/ 357809 h 3784821"/>
                <a:gd name="connsiteX25" fmla="*/ 1473473 w 3564666"/>
                <a:gd name="connsiteY25" fmla="*/ 540689 h 3784821"/>
                <a:gd name="connsiteX26" fmla="*/ 1632499 w 3564666"/>
                <a:gd name="connsiteY26" fmla="*/ 636104 h 3784821"/>
                <a:gd name="connsiteX27" fmla="*/ 2014162 w 3564666"/>
                <a:gd name="connsiteY27" fmla="*/ 842838 h 3784821"/>
                <a:gd name="connsiteX28" fmla="*/ 2212945 w 3564666"/>
                <a:gd name="connsiteY28" fmla="*/ 1017767 h 3784821"/>
                <a:gd name="connsiteX29" fmla="*/ 2459435 w 3564666"/>
                <a:gd name="connsiteY29" fmla="*/ 1288111 h 3784821"/>
                <a:gd name="connsiteX30" fmla="*/ 2626412 w 3564666"/>
                <a:gd name="connsiteY30" fmla="*/ 1470991 h 3784821"/>
                <a:gd name="connsiteX31" fmla="*/ 2793390 w 3564666"/>
                <a:gd name="connsiteY31" fmla="*/ 1709530 h 3784821"/>
                <a:gd name="connsiteX32" fmla="*/ 3008075 w 3564666"/>
                <a:gd name="connsiteY32" fmla="*/ 2011680 h 3784821"/>
                <a:gd name="connsiteX33" fmla="*/ 3190955 w 3564666"/>
                <a:gd name="connsiteY33" fmla="*/ 2337683 h 3784821"/>
                <a:gd name="connsiteX34" fmla="*/ 3302273 w 3564666"/>
                <a:gd name="connsiteY34" fmla="*/ 2759103 h 3784821"/>
                <a:gd name="connsiteX35" fmla="*/ 3381786 w 3564666"/>
                <a:gd name="connsiteY35" fmla="*/ 3252083 h 3784821"/>
                <a:gd name="connsiteX36" fmla="*/ 3564666 w 3564666"/>
                <a:gd name="connsiteY36" fmla="*/ 3784821 h 3784821"/>
                <a:gd name="connsiteX37" fmla="*/ 3564666 w 3564666"/>
                <a:gd name="connsiteY37" fmla="*/ 3784821 h 3784821"/>
                <a:gd name="connsiteX0" fmla="*/ 988612 w 3533029"/>
                <a:gd name="connsiteY0" fmla="*/ 1574358 h 3784821"/>
                <a:gd name="connsiteX1" fmla="*/ 583095 w 3533029"/>
                <a:gd name="connsiteY1" fmla="*/ 1645920 h 3784821"/>
                <a:gd name="connsiteX2" fmla="*/ 1361312 w 3533029"/>
                <a:gd name="connsiteY2" fmla="*/ 1373764 h 3784821"/>
                <a:gd name="connsiteX3" fmla="*/ 1937432 w 3533029"/>
                <a:gd name="connsiteY3" fmla="*/ 1877850 h 3784821"/>
                <a:gd name="connsiteX4" fmla="*/ 1937432 w 3533029"/>
                <a:gd name="connsiteY4" fmla="*/ 2021874 h 3784821"/>
                <a:gd name="connsiteX5" fmla="*/ 1289296 w 3533029"/>
                <a:gd name="connsiteY5" fmla="*/ 1733825 h 3784821"/>
                <a:gd name="connsiteX6" fmla="*/ 1123784 w 3533029"/>
                <a:gd name="connsiteY6" fmla="*/ 1924216 h 3784821"/>
                <a:gd name="connsiteX7" fmla="*/ 1592911 w 3533029"/>
                <a:gd name="connsiteY7" fmla="*/ 2170706 h 3784821"/>
                <a:gd name="connsiteX8" fmla="*/ 1982525 w 3533029"/>
                <a:gd name="connsiteY8" fmla="*/ 2600077 h 3784821"/>
                <a:gd name="connsiteX9" fmla="*/ 1950720 w 3533029"/>
                <a:gd name="connsiteY9" fmla="*/ 2997642 h 3784821"/>
                <a:gd name="connsiteX10" fmla="*/ 2149502 w 3533029"/>
                <a:gd name="connsiteY10" fmla="*/ 3005593 h 3784821"/>
                <a:gd name="connsiteX11" fmla="*/ 2260821 w 3533029"/>
                <a:gd name="connsiteY11" fmla="*/ 2639833 h 3784821"/>
                <a:gd name="connsiteX12" fmla="*/ 2324431 w 3533029"/>
                <a:gd name="connsiteY12" fmla="*/ 2297927 h 3784821"/>
                <a:gd name="connsiteX13" fmla="*/ 2395993 w 3533029"/>
                <a:gd name="connsiteY13" fmla="*/ 1995777 h 3784821"/>
                <a:gd name="connsiteX14" fmla="*/ 2165405 w 3533029"/>
                <a:gd name="connsiteY14" fmla="*/ 1804946 h 3784821"/>
                <a:gd name="connsiteX15" fmla="*/ 1425934 w 3533029"/>
                <a:gd name="connsiteY15" fmla="*/ 1168842 h 3784821"/>
                <a:gd name="connsiteX16" fmla="*/ 988612 w 3533029"/>
                <a:gd name="connsiteY16" fmla="*/ 922351 h 3784821"/>
                <a:gd name="connsiteX17" fmla="*/ 495631 w 3533029"/>
                <a:gd name="connsiteY17" fmla="*/ 763325 h 3784821"/>
                <a:gd name="connsiteX18" fmla="*/ 66261 w 3533029"/>
                <a:gd name="connsiteY18" fmla="*/ 556591 h 3784821"/>
                <a:gd name="connsiteX19" fmla="*/ 98066 w 3533029"/>
                <a:gd name="connsiteY19" fmla="*/ 182880 h 3784821"/>
                <a:gd name="connsiteX20" fmla="*/ 272995 w 3533029"/>
                <a:gd name="connsiteY20" fmla="*/ 23854 h 3784821"/>
                <a:gd name="connsiteX21" fmla="*/ 519485 w 3533029"/>
                <a:gd name="connsiteY21" fmla="*/ 39757 h 3784821"/>
                <a:gd name="connsiteX22" fmla="*/ 702365 w 3533029"/>
                <a:gd name="connsiteY22" fmla="*/ 182880 h 3784821"/>
                <a:gd name="connsiteX23" fmla="*/ 940904 w 3533029"/>
                <a:gd name="connsiteY23" fmla="*/ 357809 h 3784821"/>
                <a:gd name="connsiteX24" fmla="*/ 1441836 w 3533029"/>
                <a:gd name="connsiteY24" fmla="*/ 540689 h 3784821"/>
                <a:gd name="connsiteX25" fmla="*/ 1600862 w 3533029"/>
                <a:gd name="connsiteY25" fmla="*/ 636104 h 3784821"/>
                <a:gd name="connsiteX26" fmla="*/ 1982525 w 3533029"/>
                <a:gd name="connsiteY26" fmla="*/ 842838 h 3784821"/>
                <a:gd name="connsiteX27" fmla="*/ 2181308 w 3533029"/>
                <a:gd name="connsiteY27" fmla="*/ 1017767 h 3784821"/>
                <a:gd name="connsiteX28" fmla="*/ 2427798 w 3533029"/>
                <a:gd name="connsiteY28" fmla="*/ 1288111 h 3784821"/>
                <a:gd name="connsiteX29" fmla="*/ 2594775 w 3533029"/>
                <a:gd name="connsiteY29" fmla="*/ 1470991 h 3784821"/>
                <a:gd name="connsiteX30" fmla="*/ 2761753 w 3533029"/>
                <a:gd name="connsiteY30" fmla="*/ 1709530 h 3784821"/>
                <a:gd name="connsiteX31" fmla="*/ 2976438 w 3533029"/>
                <a:gd name="connsiteY31" fmla="*/ 2011680 h 3784821"/>
                <a:gd name="connsiteX32" fmla="*/ 3159318 w 3533029"/>
                <a:gd name="connsiteY32" fmla="*/ 2337683 h 3784821"/>
                <a:gd name="connsiteX33" fmla="*/ 3270636 w 3533029"/>
                <a:gd name="connsiteY33" fmla="*/ 2759103 h 3784821"/>
                <a:gd name="connsiteX34" fmla="*/ 3350149 w 3533029"/>
                <a:gd name="connsiteY34" fmla="*/ 3252083 h 3784821"/>
                <a:gd name="connsiteX35" fmla="*/ 3533029 w 3533029"/>
                <a:gd name="connsiteY35" fmla="*/ 3784821 h 3784821"/>
                <a:gd name="connsiteX36" fmla="*/ 3533029 w 3533029"/>
                <a:gd name="connsiteY36" fmla="*/ 3784821 h 3784821"/>
                <a:gd name="connsiteX0" fmla="*/ 988612 w 3533029"/>
                <a:gd name="connsiteY0" fmla="*/ 1574358 h 3784821"/>
                <a:gd name="connsiteX1" fmla="*/ 1361312 w 3533029"/>
                <a:gd name="connsiteY1" fmla="*/ 1373764 h 3784821"/>
                <a:gd name="connsiteX2" fmla="*/ 1937432 w 3533029"/>
                <a:gd name="connsiteY2" fmla="*/ 1877850 h 3784821"/>
                <a:gd name="connsiteX3" fmla="*/ 1937432 w 3533029"/>
                <a:gd name="connsiteY3" fmla="*/ 2021874 h 3784821"/>
                <a:gd name="connsiteX4" fmla="*/ 1289296 w 3533029"/>
                <a:gd name="connsiteY4" fmla="*/ 1733825 h 3784821"/>
                <a:gd name="connsiteX5" fmla="*/ 1123784 w 3533029"/>
                <a:gd name="connsiteY5" fmla="*/ 1924216 h 3784821"/>
                <a:gd name="connsiteX6" fmla="*/ 1592911 w 3533029"/>
                <a:gd name="connsiteY6" fmla="*/ 2170706 h 3784821"/>
                <a:gd name="connsiteX7" fmla="*/ 1982525 w 3533029"/>
                <a:gd name="connsiteY7" fmla="*/ 2600077 h 3784821"/>
                <a:gd name="connsiteX8" fmla="*/ 1950720 w 3533029"/>
                <a:gd name="connsiteY8" fmla="*/ 2997642 h 3784821"/>
                <a:gd name="connsiteX9" fmla="*/ 2149502 w 3533029"/>
                <a:gd name="connsiteY9" fmla="*/ 3005593 h 3784821"/>
                <a:gd name="connsiteX10" fmla="*/ 2260821 w 3533029"/>
                <a:gd name="connsiteY10" fmla="*/ 2639833 h 3784821"/>
                <a:gd name="connsiteX11" fmla="*/ 2324431 w 3533029"/>
                <a:gd name="connsiteY11" fmla="*/ 2297927 h 3784821"/>
                <a:gd name="connsiteX12" fmla="*/ 2395993 w 3533029"/>
                <a:gd name="connsiteY12" fmla="*/ 1995777 h 3784821"/>
                <a:gd name="connsiteX13" fmla="*/ 2165405 w 3533029"/>
                <a:gd name="connsiteY13" fmla="*/ 1804946 h 3784821"/>
                <a:gd name="connsiteX14" fmla="*/ 1425934 w 3533029"/>
                <a:gd name="connsiteY14" fmla="*/ 1168842 h 3784821"/>
                <a:gd name="connsiteX15" fmla="*/ 988612 w 3533029"/>
                <a:gd name="connsiteY15" fmla="*/ 922351 h 3784821"/>
                <a:gd name="connsiteX16" fmla="*/ 495631 w 3533029"/>
                <a:gd name="connsiteY16" fmla="*/ 763325 h 3784821"/>
                <a:gd name="connsiteX17" fmla="*/ 66261 w 3533029"/>
                <a:gd name="connsiteY17" fmla="*/ 556591 h 3784821"/>
                <a:gd name="connsiteX18" fmla="*/ 98066 w 3533029"/>
                <a:gd name="connsiteY18" fmla="*/ 182880 h 3784821"/>
                <a:gd name="connsiteX19" fmla="*/ 272995 w 3533029"/>
                <a:gd name="connsiteY19" fmla="*/ 23854 h 3784821"/>
                <a:gd name="connsiteX20" fmla="*/ 519485 w 3533029"/>
                <a:gd name="connsiteY20" fmla="*/ 39757 h 3784821"/>
                <a:gd name="connsiteX21" fmla="*/ 702365 w 3533029"/>
                <a:gd name="connsiteY21" fmla="*/ 182880 h 3784821"/>
                <a:gd name="connsiteX22" fmla="*/ 940904 w 3533029"/>
                <a:gd name="connsiteY22" fmla="*/ 357809 h 3784821"/>
                <a:gd name="connsiteX23" fmla="*/ 1441836 w 3533029"/>
                <a:gd name="connsiteY23" fmla="*/ 540689 h 3784821"/>
                <a:gd name="connsiteX24" fmla="*/ 1600862 w 3533029"/>
                <a:gd name="connsiteY24" fmla="*/ 636104 h 3784821"/>
                <a:gd name="connsiteX25" fmla="*/ 1982525 w 3533029"/>
                <a:gd name="connsiteY25" fmla="*/ 842838 h 3784821"/>
                <a:gd name="connsiteX26" fmla="*/ 2181308 w 3533029"/>
                <a:gd name="connsiteY26" fmla="*/ 1017767 h 3784821"/>
                <a:gd name="connsiteX27" fmla="*/ 2427798 w 3533029"/>
                <a:gd name="connsiteY27" fmla="*/ 1288111 h 3784821"/>
                <a:gd name="connsiteX28" fmla="*/ 2594775 w 3533029"/>
                <a:gd name="connsiteY28" fmla="*/ 1470991 h 3784821"/>
                <a:gd name="connsiteX29" fmla="*/ 2761753 w 3533029"/>
                <a:gd name="connsiteY29" fmla="*/ 1709530 h 3784821"/>
                <a:gd name="connsiteX30" fmla="*/ 2976438 w 3533029"/>
                <a:gd name="connsiteY30" fmla="*/ 2011680 h 3784821"/>
                <a:gd name="connsiteX31" fmla="*/ 3159318 w 3533029"/>
                <a:gd name="connsiteY31" fmla="*/ 2337683 h 3784821"/>
                <a:gd name="connsiteX32" fmla="*/ 3270636 w 3533029"/>
                <a:gd name="connsiteY32" fmla="*/ 2759103 h 3784821"/>
                <a:gd name="connsiteX33" fmla="*/ 3350149 w 3533029"/>
                <a:gd name="connsiteY33" fmla="*/ 3252083 h 3784821"/>
                <a:gd name="connsiteX34" fmla="*/ 3533029 w 3533029"/>
                <a:gd name="connsiteY34" fmla="*/ 3784821 h 3784821"/>
                <a:gd name="connsiteX35" fmla="*/ 3533029 w 3533029"/>
                <a:gd name="connsiteY35" fmla="*/ 3784821 h 3784821"/>
                <a:gd name="connsiteX0" fmla="*/ 1361312 w 3533029"/>
                <a:gd name="connsiteY0" fmla="*/ 1373764 h 3784821"/>
                <a:gd name="connsiteX1" fmla="*/ 1937432 w 3533029"/>
                <a:gd name="connsiteY1" fmla="*/ 1877850 h 3784821"/>
                <a:gd name="connsiteX2" fmla="*/ 1937432 w 3533029"/>
                <a:gd name="connsiteY2" fmla="*/ 2021874 h 3784821"/>
                <a:gd name="connsiteX3" fmla="*/ 1289296 w 3533029"/>
                <a:gd name="connsiteY3" fmla="*/ 1733825 h 3784821"/>
                <a:gd name="connsiteX4" fmla="*/ 1123784 w 3533029"/>
                <a:gd name="connsiteY4" fmla="*/ 1924216 h 3784821"/>
                <a:gd name="connsiteX5" fmla="*/ 1592911 w 3533029"/>
                <a:gd name="connsiteY5" fmla="*/ 2170706 h 3784821"/>
                <a:gd name="connsiteX6" fmla="*/ 1982525 w 3533029"/>
                <a:gd name="connsiteY6" fmla="*/ 2600077 h 3784821"/>
                <a:gd name="connsiteX7" fmla="*/ 1950720 w 3533029"/>
                <a:gd name="connsiteY7" fmla="*/ 2997642 h 3784821"/>
                <a:gd name="connsiteX8" fmla="*/ 2149502 w 3533029"/>
                <a:gd name="connsiteY8" fmla="*/ 3005593 h 3784821"/>
                <a:gd name="connsiteX9" fmla="*/ 2260821 w 3533029"/>
                <a:gd name="connsiteY9" fmla="*/ 2639833 h 3784821"/>
                <a:gd name="connsiteX10" fmla="*/ 2324431 w 3533029"/>
                <a:gd name="connsiteY10" fmla="*/ 2297927 h 3784821"/>
                <a:gd name="connsiteX11" fmla="*/ 2395993 w 3533029"/>
                <a:gd name="connsiteY11" fmla="*/ 1995777 h 3784821"/>
                <a:gd name="connsiteX12" fmla="*/ 2165405 w 3533029"/>
                <a:gd name="connsiteY12" fmla="*/ 1804946 h 3784821"/>
                <a:gd name="connsiteX13" fmla="*/ 1425934 w 3533029"/>
                <a:gd name="connsiteY13" fmla="*/ 1168842 h 3784821"/>
                <a:gd name="connsiteX14" fmla="*/ 988612 w 3533029"/>
                <a:gd name="connsiteY14" fmla="*/ 922351 h 3784821"/>
                <a:gd name="connsiteX15" fmla="*/ 495631 w 3533029"/>
                <a:gd name="connsiteY15" fmla="*/ 763325 h 3784821"/>
                <a:gd name="connsiteX16" fmla="*/ 66261 w 3533029"/>
                <a:gd name="connsiteY16" fmla="*/ 556591 h 3784821"/>
                <a:gd name="connsiteX17" fmla="*/ 98066 w 3533029"/>
                <a:gd name="connsiteY17" fmla="*/ 182880 h 3784821"/>
                <a:gd name="connsiteX18" fmla="*/ 272995 w 3533029"/>
                <a:gd name="connsiteY18" fmla="*/ 23854 h 3784821"/>
                <a:gd name="connsiteX19" fmla="*/ 519485 w 3533029"/>
                <a:gd name="connsiteY19" fmla="*/ 39757 h 3784821"/>
                <a:gd name="connsiteX20" fmla="*/ 702365 w 3533029"/>
                <a:gd name="connsiteY20" fmla="*/ 182880 h 3784821"/>
                <a:gd name="connsiteX21" fmla="*/ 940904 w 3533029"/>
                <a:gd name="connsiteY21" fmla="*/ 357809 h 3784821"/>
                <a:gd name="connsiteX22" fmla="*/ 1441836 w 3533029"/>
                <a:gd name="connsiteY22" fmla="*/ 540689 h 3784821"/>
                <a:gd name="connsiteX23" fmla="*/ 1600862 w 3533029"/>
                <a:gd name="connsiteY23" fmla="*/ 636104 h 3784821"/>
                <a:gd name="connsiteX24" fmla="*/ 1982525 w 3533029"/>
                <a:gd name="connsiteY24" fmla="*/ 842838 h 3784821"/>
                <a:gd name="connsiteX25" fmla="*/ 2181308 w 3533029"/>
                <a:gd name="connsiteY25" fmla="*/ 1017767 h 3784821"/>
                <a:gd name="connsiteX26" fmla="*/ 2427798 w 3533029"/>
                <a:gd name="connsiteY26" fmla="*/ 1288111 h 3784821"/>
                <a:gd name="connsiteX27" fmla="*/ 2594775 w 3533029"/>
                <a:gd name="connsiteY27" fmla="*/ 1470991 h 3784821"/>
                <a:gd name="connsiteX28" fmla="*/ 2761753 w 3533029"/>
                <a:gd name="connsiteY28" fmla="*/ 1709530 h 3784821"/>
                <a:gd name="connsiteX29" fmla="*/ 2976438 w 3533029"/>
                <a:gd name="connsiteY29" fmla="*/ 2011680 h 3784821"/>
                <a:gd name="connsiteX30" fmla="*/ 3159318 w 3533029"/>
                <a:gd name="connsiteY30" fmla="*/ 2337683 h 3784821"/>
                <a:gd name="connsiteX31" fmla="*/ 3270636 w 3533029"/>
                <a:gd name="connsiteY31" fmla="*/ 2759103 h 3784821"/>
                <a:gd name="connsiteX32" fmla="*/ 3350149 w 3533029"/>
                <a:gd name="connsiteY32" fmla="*/ 3252083 h 3784821"/>
                <a:gd name="connsiteX33" fmla="*/ 3533029 w 3533029"/>
                <a:gd name="connsiteY33" fmla="*/ 3784821 h 3784821"/>
                <a:gd name="connsiteX34" fmla="*/ 3533029 w 3533029"/>
                <a:gd name="connsiteY34" fmla="*/ 3784821 h 3784821"/>
                <a:gd name="connsiteX0" fmla="*/ 1361311 w 3533029"/>
                <a:gd name="connsiteY0" fmla="*/ 1373764 h 3784821"/>
                <a:gd name="connsiteX1" fmla="*/ 1937432 w 3533029"/>
                <a:gd name="connsiteY1" fmla="*/ 1877850 h 3784821"/>
                <a:gd name="connsiteX2" fmla="*/ 1937432 w 3533029"/>
                <a:gd name="connsiteY2" fmla="*/ 2021874 h 3784821"/>
                <a:gd name="connsiteX3" fmla="*/ 1289296 w 3533029"/>
                <a:gd name="connsiteY3" fmla="*/ 1733825 h 3784821"/>
                <a:gd name="connsiteX4" fmla="*/ 1123784 w 3533029"/>
                <a:gd name="connsiteY4" fmla="*/ 1924216 h 3784821"/>
                <a:gd name="connsiteX5" fmla="*/ 1592911 w 3533029"/>
                <a:gd name="connsiteY5" fmla="*/ 2170706 h 3784821"/>
                <a:gd name="connsiteX6" fmla="*/ 1982525 w 3533029"/>
                <a:gd name="connsiteY6" fmla="*/ 2600077 h 3784821"/>
                <a:gd name="connsiteX7" fmla="*/ 1950720 w 3533029"/>
                <a:gd name="connsiteY7" fmla="*/ 2997642 h 3784821"/>
                <a:gd name="connsiteX8" fmla="*/ 2149502 w 3533029"/>
                <a:gd name="connsiteY8" fmla="*/ 3005593 h 3784821"/>
                <a:gd name="connsiteX9" fmla="*/ 2260821 w 3533029"/>
                <a:gd name="connsiteY9" fmla="*/ 2639833 h 3784821"/>
                <a:gd name="connsiteX10" fmla="*/ 2324431 w 3533029"/>
                <a:gd name="connsiteY10" fmla="*/ 2297927 h 3784821"/>
                <a:gd name="connsiteX11" fmla="*/ 2395993 w 3533029"/>
                <a:gd name="connsiteY11" fmla="*/ 1995777 h 3784821"/>
                <a:gd name="connsiteX12" fmla="*/ 2165405 w 3533029"/>
                <a:gd name="connsiteY12" fmla="*/ 1804946 h 3784821"/>
                <a:gd name="connsiteX13" fmla="*/ 1425934 w 3533029"/>
                <a:gd name="connsiteY13" fmla="*/ 1168842 h 3784821"/>
                <a:gd name="connsiteX14" fmla="*/ 988612 w 3533029"/>
                <a:gd name="connsiteY14" fmla="*/ 922351 h 3784821"/>
                <a:gd name="connsiteX15" fmla="*/ 495631 w 3533029"/>
                <a:gd name="connsiteY15" fmla="*/ 763325 h 3784821"/>
                <a:gd name="connsiteX16" fmla="*/ 66261 w 3533029"/>
                <a:gd name="connsiteY16" fmla="*/ 556591 h 3784821"/>
                <a:gd name="connsiteX17" fmla="*/ 98066 w 3533029"/>
                <a:gd name="connsiteY17" fmla="*/ 182880 h 3784821"/>
                <a:gd name="connsiteX18" fmla="*/ 272995 w 3533029"/>
                <a:gd name="connsiteY18" fmla="*/ 23854 h 3784821"/>
                <a:gd name="connsiteX19" fmla="*/ 519485 w 3533029"/>
                <a:gd name="connsiteY19" fmla="*/ 39757 h 3784821"/>
                <a:gd name="connsiteX20" fmla="*/ 702365 w 3533029"/>
                <a:gd name="connsiteY20" fmla="*/ 182880 h 3784821"/>
                <a:gd name="connsiteX21" fmla="*/ 940904 w 3533029"/>
                <a:gd name="connsiteY21" fmla="*/ 357809 h 3784821"/>
                <a:gd name="connsiteX22" fmla="*/ 1441836 w 3533029"/>
                <a:gd name="connsiteY22" fmla="*/ 540689 h 3784821"/>
                <a:gd name="connsiteX23" fmla="*/ 1600862 w 3533029"/>
                <a:gd name="connsiteY23" fmla="*/ 636104 h 3784821"/>
                <a:gd name="connsiteX24" fmla="*/ 1982525 w 3533029"/>
                <a:gd name="connsiteY24" fmla="*/ 842838 h 3784821"/>
                <a:gd name="connsiteX25" fmla="*/ 2181308 w 3533029"/>
                <a:gd name="connsiteY25" fmla="*/ 1017767 h 3784821"/>
                <a:gd name="connsiteX26" fmla="*/ 2427798 w 3533029"/>
                <a:gd name="connsiteY26" fmla="*/ 1288111 h 3784821"/>
                <a:gd name="connsiteX27" fmla="*/ 2594775 w 3533029"/>
                <a:gd name="connsiteY27" fmla="*/ 1470991 h 3784821"/>
                <a:gd name="connsiteX28" fmla="*/ 2761753 w 3533029"/>
                <a:gd name="connsiteY28" fmla="*/ 1709530 h 3784821"/>
                <a:gd name="connsiteX29" fmla="*/ 2976438 w 3533029"/>
                <a:gd name="connsiteY29" fmla="*/ 2011680 h 3784821"/>
                <a:gd name="connsiteX30" fmla="*/ 3159318 w 3533029"/>
                <a:gd name="connsiteY30" fmla="*/ 2337683 h 3784821"/>
                <a:gd name="connsiteX31" fmla="*/ 3270636 w 3533029"/>
                <a:gd name="connsiteY31" fmla="*/ 2759103 h 3784821"/>
                <a:gd name="connsiteX32" fmla="*/ 3350149 w 3533029"/>
                <a:gd name="connsiteY32" fmla="*/ 3252083 h 3784821"/>
                <a:gd name="connsiteX33" fmla="*/ 3533029 w 3533029"/>
                <a:gd name="connsiteY33" fmla="*/ 3784821 h 3784821"/>
                <a:gd name="connsiteX34" fmla="*/ 3533029 w 3533029"/>
                <a:gd name="connsiteY34" fmla="*/ 3784821 h 3784821"/>
                <a:gd name="connsiteX0" fmla="*/ 1361311 w 3533029"/>
                <a:gd name="connsiteY0" fmla="*/ 1373764 h 3784821"/>
                <a:gd name="connsiteX1" fmla="*/ 1937432 w 3533029"/>
                <a:gd name="connsiteY1" fmla="*/ 1877850 h 3784821"/>
                <a:gd name="connsiteX2" fmla="*/ 1937432 w 3533029"/>
                <a:gd name="connsiteY2" fmla="*/ 2021874 h 3784821"/>
                <a:gd name="connsiteX3" fmla="*/ 1289296 w 3533029"/>
                <a:gd name="connsiteY3" fmla="*/ 1733825 h 3784821"/>
                <a:gd name="connsiteX4" fmla="*/ 1123784 w 3533029"/>
                <a:gd name="connsiteY4" fmla="*/ 1924216 h 3784821"/>
                <a:gd name="connsiteX5" fmla="*/ 1592911 w 3533029"/>
                <a:gd name="connsiteY5" fmla="*/ 2170706 h 3784821"/>
                <a:gd name="connsiteX6" fmla="*/ 1982525 w 3533029"/>
                <a:gd name="connsiteY6" fmla="*/ 2600077 h 3784821"/>
                <a:gd name="connsiteX7" fmla="*/ 1950720 w 3533029"/>
                <a:gd name="connsiteY7" fmla="*/ 2997642 h 3784821"/>
                <a:gd name="connsiteX8" fmla="*/ 2149502 w 3533029"/>
                <a:gd name="connsiteY8" fmla="*/ 3005593 h 3784821"/>
                <a:gd name="connsiteX9" fmla="*/ 2260821 w 3533029"/>
                <a:gd name="connsiteY9" fmla="*/ 2639833 h 3784821"/>
                <a:gd name="connsiteX10" fmla="*/ 2324431 w 3533029"/>
                <a:gd name="connsiteY10" fmla="*/ 2297927 h 3784821"/>
                <a:gd name="connsiteX11" fmla="*/ 2395993 w 3533029"/>
                <a:gd name="connsiteY11" fmla="*/ 1995777 h 3784821"/>
                <a:gd name="connsiteX12" fmla="*/ 2165405 w 3533029"/>
                <a:gd name="connsiteY12" fmla="*/ 1804946 h 3784821"/>
                <a:gd name="connsiteX13" fmla="*/ 1433326 w 3533029"/>
                <a:gd name="connsiteY13" fmla="*/ 1085715 h 3784821"/>
                <a:gd name="connsiteX14" fmla="*/ 988612 w 3533029"/>
                <a:gd name="connsiteY14" fmla="*/ 922351 h 3784821"/>
                <a:gd name="connsiteX15" fmla="*/ 495631 w 3533029"/>
                <a:gd name="connsiteY15" fmla="*/ 763325 h 3784821"/>
                <a:gd name="connsiteX16" fmla="*/ 66261 w 3533029"/>
                <a:gd name="connsiteY16" fmla="*/ 556591 h 3784821"/>
                <a:gd name="connsiteX17" fmla="*/ 98066 w 3533029"/>
                <a:gd name="connsiteY17" fmla="*/ 182880 h 3784821"/>
                <a:gd name="connsiteX18" fmla="*/ 272995 w 3533029"/>
                <a:gd name="connsiteY18" fmla="*/ 23854 h 3784821"/>
                <a:gd name="connsiteX19" fmla="*/ 519485 w 3533029"/>
                <a:gd name="connsiteY19" fmla="*/ 39757 h 3784821"/>
                <a:gd name="connsiteX20" fmla="*/ 702365 w 3533029"/>
                <a:gd name="connsiteY20" fmla="*/ 182880 h 3784821"/>
                <a:gd name="connsiteX21" fmla="*/ 940904 w 3533029"/>
                <a:gd name="connsiteY21" fmla="*/ 357809 h 3784821"/>
                <a:gd name="connsiteX22" fmla="*/ 1441836 w 3533029"/>
                <a:gd name="connsiteY22" fmla="*/ 540689 h 3784821"/>
                <a:gd name="connsiteX23" fmla="*/ 1600862 w 3533029"/>
                <a:gd name="connsiteY23" fmla="*/ 636104 h 3784821"/>
                <a:gd name="connsiteX24" fmla="*/ 1982525 w 3533029"/>
                <a:gd name="connsiteY24" fmla="*/ 842838 h 3784821"/>
                <a:gd name="connsiteX25" fmla="*/ 2181308 w 3533029"/>
                <a:gd name="connsiteY25" fmla="*/ 1017767 h 3784821"/>
                <a:gd name="connsiteX26" fmla="*/ 2427798 w 3533029"/>
                <a:gd name="connsiteY26" fmla="*/ 1288111 h 3784821"/>
                <a:gd name="connsiteX27" fmla="*/ 2594775 w 3533029"/>
                <a:gd name="connsiteY27" fmla="*/ 1470991 h 3784821"/>
                <a:gd name="connsiteX28" fmla="*/ 2761753 w 3533029"/>
                <a:gd name="connsiteY28" fmla="*/ 1709530 h 3784821"/>
                <a:gd name="connsiteX29" fmla="*/ 2976438 w 3533029"/>
                <a:gd name="connsiteY29" fmla="*/ 2011680 h 3784821"/>
                <a:gd name="connsiteX30" fmla="*/ 3159318 w 3533029"/>
                <a:gd name="connsiteY30" fmla="*/ 2337683 h 3784821"/>
                <a:gd name="connsiteX31" fmla="*/ 3270636 w 3533029"/>
                <a:gd name="connsiteY31" fmla="*/ 2759103 h 3784821"/>
                <a:gd name="connsiteX32" fmla="*/ 3350149 w 3533029"/>
                <a:gd name="connsiteY32" fmla="*/ 3252083 h 3784821"/>
                <a:gd name="connsiteX33" fmla="*/ 3533029 w 3533029"/>
                <a:gd name="connsiteY33" fmla="*/ 3784821 h 3784821"/>
                <a:gd name="connsiteX34" fmla="*/ 3533029 w 3533029"/>
                <a:gd name="connsiteY34" fmla="*/ 3784821 h 3784821"/>
                <a:gd name="connsiteX0" fmla="*/ 1361311 w 3533029"/>
                <a:gd name="connsiteY0" fmla="*/ 1373764 h 3784821"/>
                <a:gd name="connsiteX1" fmla="*/ 1937432 w 3533029"/>
                <a:gd name="connsiteY1" fmla="*/ 1877850 h 3784821"/>
                <a:gd name="connsiteX2" fmla="*/ 1937432 w 3533029"/>
                <a:gd name="connsiteY2" fmla="*/ 2021874 h 3784821"/>
                <a:gd name="connsiteX3" fmla="*/ 1289296 w 3533029"/>
                <a:gd name="connsiteY3" fmla="*/ 1733825 h 3784821"/>
                <a:gd name="connsiteX4" fmla="*/ 1123784 w 3533029"/>
                <a:gd name="connsiteY4" fmla="*/ 1924216 h 3784821"/>
                <a:gd name="connsiteX5" fmla="*/ 1592911 w 3533029"/>
                <a:gd name="connsiteY5" fmla="*/ 2170706 h 3784821"/>
                <a:gd name="connsiteX6" fmla="*/ 1982525 w 3533029"/>
                <a:gd name="connsiteY6" fmla="*/ 2600077 h 3784821"/>
                <a:gd name="connsiteX7" fmla="*/ 1950720 w 3533029"/>
                <a:gd name="connsiteY7" fmla="*/ 2997642 h 3784821"/>
                <a:gd name="connsiteX8" fmla="*/ 2149502 w 3533029"/>
                <a:gd name="connsiteY8" fmla="*/ 3005593 h 3784821"/>
                <a:gd name="connsiteX9" fmla="*/ 2260821 w 3533029"/>
                <a:gd name="connsiteY9" fmla="*/ 2639833 h 3784821"/>
                <a:gd name="connsiteX10" fmla="*/ 2324431 w 3533029"/>
                <a:gd name="connsiteY10" fmla="*/ 2297927 h 3784821"/>
                <a:gd name="connsiteX11" fmla="*/ 2395993 w 3533029"/>
                <a:gd name="connsiteY11" fmla="*/ 1995777 h 3784821"/>
                <a:gd name="connsiteX12" fmla="*/ 2165405 w 3533029"/>
                <a:gd name="connsiteY12" fmla="*/ 1804946 h 3784821"/>
                <a:gd name="connsiteX13" fmla="*/ 1433326 w 3533029"/>
                <a:gd name="connsiteY13" fmla="*/ 1085715 h 3784821"/>
                <a:gd name="connsiteX14" fmla="*/ 1289296 w 3533029"/>
                <a:gd name="connsiteY14" fmla="*/ 869679 h 3784821"/>
                <a:gd name="connsiteX15" fmla="*/ 495631 w 3533029"/>
                <a:gd name="connsiteY15" fmla="*/ 763325 h 3784821"/>
                <a:gd name="connsiteX16" fmla="*/ 66261 w 3533029"/>
                <a:gd name="connsiteY16" fmla="*/ 556591 h 3784821"/>
                <a:gd name="connsiteX17" fmla="*/ 98066 w 3533029"/>
                <a:gd name="connsiteY17" fmla="*/ 182880 h 3784821"/>
                <a:gd name="connsiteX18" fmla="*/ 272995 w 3533029"/>
                <a:gd name="connsiteY18" fmla="*/ 23854 h 3784821"/>
                <a:gd name="connsiteX19" fmla="*/ 519485 w 3533029"/>
                <a:gd name="connsiteY19" fmla="*/ 39757 h 3784821"/>
                <a:gd name="connsiteX20" fmla="*/ 702365 w 3533029"/>
                <a:gd name="connsiteY20" fmla="*/ 182880 h 3784821"/>
                <a:gd name="connsiteX21" fmla="*/ 940904 w 3533029"/>
                <a:gd name="connsiteY21" fmla="*/ 357809 h 3784821"/>
                <a:gd name="connsiteX22" fmla="*/ 1441836 w 3533029"/>
                <a:gd name="connsiteY22" fmla="*/ 540689 h 3784821"/>
                <a:gd name="connsiteX23" fmla="*/ 1600862 w 3533029"/>
                <a:gd name="connsiteY23" fmla="*/ 636104 h 3784821"/>
                <a:gd name="connsiteX24" fmla="*/ 1982525 w 3533029"/>
                <a:gd name="connsiteY24" fmla="*/ 842838 h 3784821"/>
                <a:gd name="connsiteX25" fmla="*/ 2181308 w 3533029"/>
                <a:gd name="connsiteY25" fmla="*/ 1017767 h 3784821"/>
                <a:gd name="connsiteX26" fmla="*/ 2427798 w 3533029"/>
                <a:gd name="connsiteY26" fmla="*/ 1288111 h 3784821"/>
                <a:gd name="connsiteX27" fmla="*/ 2594775 w 3533029"/>
                <a:gd name="connsiteY27" fmla="*/ 1470991 h 3784821"/>
                <a:gd name="connsiteX28" fmla="*/ 2761753 w 3533029"/>
                <a:gd name="connsiteY28" fmla="*/ 1709530 h 3784821"/>
                <a:gd name="connsiteX29" fmla="*/ 2976438 w 3533029"/>
                <a:gd name="connsiteY29" fmla="*/ 2011680 h 3784821"/>
                <a:gd name="connsiteX30" fmla="*/ 3159318 w 3533029"/>
                <a:gd name="connsiteY30" fmla="*/ 2337683 h 3784821"/>
                <a:gd name="connsiteX31" fmla="*/ 3270636 w 3533029"/>
                <a:gd name="connsiteY31" fmla="*/ 2759103 h 3784821"/>
                <a:gd name="connsiteX32" fmla="*/ 3350149 w 3533029"/>
                <a:gd name="connsiteY32" fmla="*/ 3252083 h 3784821"/>
                <a:gd name="connsiteX33" fmla="*/ 3533029 w 3533029"/>
                <a:gd name="connsiteY33" fmla="*/ 3784821 h 3784821"/>
                <a:gd name="connsiteX34" fmla="*/ 3533029 w 3533029"/>
                <a:gd name="connsiteY34" fmla="*/ 3784821 h 3784821"/>
                <a:gd name="connsiteX0" fmla="*/ 1385566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1 w 3557284"/>
                <a:gd name="connsiteY13" fmla="*/ 1085715 h 3784821"/>
                <a:gd name="connsiteX14" fmla="*/ 1313551 w 3557284"/>
                <a:gd name="connsiteY14" fmla="*/ 869679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85566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313551 w 3557284"/>
                <a:gd name="connsiteY14" fmla="*/ 869679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85566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241537 w 3557284"/>
                <a:gd name="connsiteY14" fmla="*/ 797667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85567 w 3557284"/>
                <a:gd name="connsiteY0" fmla="*/ 1445776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241537 w 3557284"/>
                <a:gd name="connsiteY14" fmla="*/ 797667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13552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241537 w 3557284"/>
                <a:gd name="connsiteY14" fmla="*/ 797667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13552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241537 w 3557284"/>
                <a:gd name="connsiteY14" fmla="*/ 797667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85567 w 3557284"/>
                <a:gd name="connsiteY0" fmla="*/ 1373764 h 3784821"/>
                <a:gd name="connsiteX1" fmla="*/ 1961687 w 3557284"/>
                <a:gd name="connsiteY1" fmla="*/ 1877850 h 3784821"/>
                <a:gd name="connsiteX2" fmla="*/ 1961687 w 3557284"/>
                <a:gd name="connsiteY2" fmla="*/ 2021874 h 3784821"/>
                <a:gd name="connsiteX3" fmla="*/ 1313551 w 3557284"/>
                <a:gd name="connsiteY3" fmla="*/ 1733825 h 3784821"/>
                <a:gd name="connsiteX4" fmla="*/ 1148039 w 3557284"/>
                <a:gd name="connsiteY4" fmla="*/ 1924216 h 3784821"/>
                <a:gd name="connsiteX5" fmla="*/ 1617166 w 3557284"/>
                <a:gd name="connsiteY5" fmla="*/ 2170706 h 3784821"/>
                <a:gd name="connsiteX6" fmla="*/ 2006780 w 3557284"/>
                <a:gd name="connsiteY6" fmla="*/ 2600077 h 3784821"/>
                <a:gd name="connsiteX7" fmla="*/ 1974975 w 3557284"/>
                <a:gd name="connsiteY7" fmla="*/ 2997642 h 3784821"/>
                <a:gd name="connsiteX8" fmla="*/ 2173757 w 3557284"/>
                <a:gd name="connsiteY8" fmla="*/ 3005593 h 3784821"/>
                <a:gd name="connsiteX9" fmla="*/ 2285076 w 3557284"/>
                <a:gd name="connsiteY9" fmla="*/ 2639833 h 3784821"/>
                <a:gd name="connsiteX10" fmla="*/ 2348686 w 3557284"/>
                <a:gd name="connsiteY10" fmla="*/ 2297927 h 3784821"/>
                <a:gd name="connsiteX11" fmla="*/ 2420248 w 3557284"/>
                <a:gd name="connsiteY11" fmla="*/ 1995777 h 3784821"/>
                <a:gd name="connsiteX12" fmla="*/ 2189660 w 3557284"/>
                <a:gd name="connsiteY12" fmla="*/ 1804946 h 3784821"/>
                <a:gd name="connsiteX13" fmla="*/ 1457583 w 3557284"/>
                <a:gd name="connsiteY13" fmla="*/ 1157728 h 3784821"/>
                <a:gd name="connsiteX14" fmla="*/ 1241537 w 3557284"/>
                <a:gd name="connsiteY14" fmla="*/ 797667 h 3784821"/>
                <a:gd name="connsiteX15" fmla="*/ 665415 w 3557284"/>
                <a:gd name="connsiteY15" fmla="*/ 797667 h 3784821"/>
                <a:gd name="connsiteX16" fmla="*/ 90516 w 3557284"/>
                <a:gd name="connsiteY16" fmla="*/ 556591 h 3784821"/>
                <a:gd name="connsiteX17" fmla="*/ 122321 w 3557284"/>
                <a:gd name="connsiteY17" fmla="*/ 182880 h 3784821"/>
                <a:gd name="connsiteX18" fmla="*/ 297250 w 3557284"/>
                <a:gd name="connsiteY18" fmla="*/ 23854 h 3784821"/>
                <a:gd name="connsiteX19" fmla="*/ 543740 w 3557284"/>
                <a:gd name="connsiteY19" fmla="*/ 39757 h 3784821"/>
                <a:gd name="connsiteX20" fmla="*/ 726620 w 3557284"/>
                <a:gd name="connsiteY20" fmla="*/ 182880 h 3784821"/>
                <a:gd name="connsiteX21" fmla="*/ 965159 w 3557284"/>
                <a:gd name="connsiteY21" fmla="*/ 357809 h 3784821"/>
                <a:gd name="connsiteX22" fmla="*/ 1466091 w 3557284"/>
                <a:gd name="connsiteY22" fmla="*/ 540689 h 3784821"/>
                <a:gd name="connsiteX23" fmla="*/ 1625117 w 3557284"/>
                <a:gd name="connsiteY23" fmla="*/ 636104 h 3784821"/>
                <a:gd name="connsiteX24" fmla="*/ 2006780 w 3557284"/>
                <a:gd name="connsiteY24" fmla="*/ 842838 h 3784821"/>
                <a:gd name="connsiteX25" fmla="*/ 2205563 w 3557284"/>
                <a:gd name="connsiteY25" fmla="*/ 1017767 h 3784821"/>
                <a:gd name="connsiteX26" fmla="*/ 2452053 w 3557284"/>
                <a:gd name="connsiteY26" fmla="*/ 1288111 h 3784821"/>
                <a:gd name="connsiteX27" fmla="*/ 2619030 w 3557284"/>
                <a:gd name="connsiteY27" fmla="*/ 1470991 h 3784821"/>
                <a:gd name="connsiteX28" fmla="*/ 2786008 w 3557284"/>
                <a:gd name="connsiteY28" fmla="*/ 1709530 h 3784821"/>
                <a:gd name="connsiteX29" fmla="*/ 3000693 w 3557284"/>
                <a:gd name="connsiteY29" fmla="*/ 2011680 h 3784821"/>
                <a:gd name="connsiteX30" fmla="*/ 3183573 w 3557284"/>
                <a:gd name="connsiteY30" fmla="*/ 2337683 h 3784821"/>
                <a:gd name="connsiteX31" fmla="*/ 3294891 w 3557284"/>
                <a:gd name="connsiteY31" fmla="*/ 2759103 h 3784821"/>
                <a:gd name="connsiteX32" fmla="*/ 3374404 w 3557284"/>
                <a:gd name="connsiteY32" fmla="*/ 3252083 h 3784821"/>
                <a:gd name="connsiteX33" fmla="*/ 3557284 w 3557284"/>
                <a:gd name="connsiteY33" fmla="*/ 3784821 h 3784821"/>
                <a:gd name="connsiteX34" fmla="*/ 3557284 w 3557284"/>
                <a:gd name="connsiteY34" fmla="*/ 3784821 h 3784821"/>
                <a:gd name="connsiteX0" fmla="*/ 1385567 w 3557284"/>
                <a:gd name="connsiteY0" fmla="*/ 1373764 h 3784821"/>
                <a:gd name="connsiteX1" fmla="*/ 1385567 w 3557284"/>
                <a:gd name="connsiteY1" fmla="*/ 1373764 h 3784821"/>
                <a:gd name="connsiteX2" fmla="*/ 1961687 w 3557284"/>
                <a:gd name="connsiteY2" fmla="*/ 1877850 h 3784821"/>
                <a:gd name="connsiteX3" fmla="*/ 1961687 w 3557284"/>
                <a:gd name="connsiteY3" fmla="*/ 2021874 h 3784821"/>
                <a:gd name="connsiteX4" fmla="*/ 1313551 w 3557284"/>
                <a:gd name="connsiteY4" fmla="*/ 1733825 h 3784821"/>
                <a:gd name="connsiteX5" fmla="*/ 1148039 w 3557284"/>
                <a:gd name="connsiteY5" fmla="*/ 1924216 h 3784821"/>
                <a:gd name="connsiteX6" fmla="*/ 1617166 w 3557284"/>
                <a:gd name="connsiteY6" fmla="*/ 2170706 h 3784821"/>
                <a:gd name="connsiteX7" fmla="*/ 2006780 w 3557284"/>
                <a:gd name="connsiteY7" fmla="*/ 2600077 h 3784821"/>
                <a:gd name="connsiteX8" fmla="*/ 1974975 w 3557284"/>
                <a:gd name="connsiteY8" fmla="*/ 2997642 h 3784821"/>
                <a:gd name="connsiteX9" fmla="*/ 2173757 w 3557284"/>
                <a:gd name="connsiteY9" fmla="*/ 3005593 h 3784821"/>
                <a:gd name="connsiteX10" fmla="*/ 2285076 w 3557284"/>
                <a:gd name="connsiteY10" fmla="*/ 2639833 h 3784821"/>
                <a:gd name="connsiteX11" fmla="*/ 2348686 w 3557284"/>
                <a:gd name="connsiteY11" fmla="*/ 2297927 h 3784821"/>
                <a:gd name="connsiteX12" fmla="*/ 2420248 w 3557284"/>
                <a:gd name="connsiteY12" fmla="*/ 1995777 h 3784821"/>
                <a:gd name="connsiteX13" fmla="*/ 2189660 w 3557284"/>
                <a:gd name="connsiteY13" fmla="*/ 1804946 h 3784821"/>
                <a:gd name="connsiteX14" fmla="*/ 1457583 w 3557284"/>
                <a:gd name="connsiteY14" fmla="*/ 1157728 h 3784821"/>
                <a:gd name="connsiteX15" fmla="*/ 1241537 w 3557284"/>
                <a:gd name="connsiteY15" fmla="*/ 797667 h 3784821"/>
                <a:gd name="connsiteX16" fmla="*/ 665415 w 3557284"/>
                <a:gd name="connsiteY16" fmla="*/ 797667 h 3784821"/>
                <a:gd name="connsiteX17" fmla="*/ 90516 w 3557284"/>
                <a:gd name="connsiteY17" fmla="*/ 556591 h 3784821"/>
                <a:gd name="connsiteX18" fmla="*/ 122321 w 3557284"/>
                <a:gd name="connsiteY18" fmla="*/ 182880 h 3784821"/>
                <a:gd name="connsiteX19" fmla="*/ 297250 w 3557284"/>
                <a:gd name="connsiteY19" fmla="*/ 23854 h 3784821"/>
                <a:gd name="connsiteX20" fmla="*/ 543740 w 3557284"/>
                <a:gd name="connsiteY20" fmla="*/ 39757 h 3784821"/>
                <a:gd name="connsiteX21" fmla="*/ 726620 w 3557284"/>
                <a:gd name="connsiteY21" fmla="*/ 182880 h 3784821"/>
                <a:gd name="connsiteX22" fmla="*/ 965159 w 3557284"/>
                <a:gd name="connsiteY22" fmla="*/ 357809 h 3784821"/>
                <a:gd name="connsiteX23" fmla="*/ 1466091 w 3557284"/>
                <a:gd name="connsiteY23" fmla="*/ 540689 h 3784821"/>
                <a:gd name="connsiteX24" fmla="*/ 1625117 w 3557284"/>
                <a:gd name="connsiteY24" fmla="*/ 636104 h 3784821"/>
                <a:gd name="connsiteX25" fmla="*/ 2006780 w 3557284"/>
                <a:gd name="connsiteY25" fmla="*/ 842838 h 3784821"/>
                <a:gd name="connsiteX26" fmla="*/ 2205563 w 3557284"/>
                <a:gd name="connsiteY26" fmla="*/ 1017767 h 3784821"/>
                <a:gd name="connsiteX27" fmla="*/ 2452053 w 3557284"/>
                <a:gd name="connsiteY27" fmla="*/ 1288111 h 3784821"/>
                <a:gd name="connsiteX28" fmla="*/ 2619030 w 3557284"/>
                <a:gd name="connsiteY28" fmla="*/ 1470991 h 3784821"/>
                <a:gd name="connsiteX29" fmla="*/ 2786008 w 3557284"/>
                <a:gd name="connsiteY29" fmla="*/ 1709530 h 3784821"/>
                <a:gd name="connsiteX30" fmla="*/ 3000693 w 3557284"/>
                <a:gd name="connsiteY30" fmla="*/ 2011680 h 3784821"/>
                <a:gd name="connsiteX31" fmla="*/ 3183573 w 3557284"/>
                <a:gd name="connsiteY31" fmla="*/ 2337683 h 3784821"/>
                <a:gd name="connsiteX32" fmla="*/ 3294891 w 3557284"/>
                <a:gd name="connsiteY32" fmla="*/ 2759103 h 3784821"/>
                <a:gd name="connsiteX33" fmla="*/ 3374404 w 3557284"/>
                <a:gd name="connsiteY33" fmla="*/ 3252083 h 3784821"/>
                <a:gd name="connsiteX34" fmla="*/ 3557284 w 3557284"/>
                <a:gd name="connsiteY34" fmla="*/ 3784821 h 3784821"/>
                <a:gd name="connsiteX35" fmla="*/ 3557284 w 3557284"/>
                <a:gd name="connsiteY35" fmla="*/ 3784821 h 3784821"/>
                <a:gd name="connsiteX0" fmla="*/ 1385567 w 3557284"/>
                <a:gd name="connsiteY0" fmla="*/ 1373764 h 3784821"/>
                <a:gd name="connsiteX1" fmla="*/ 1385567 w 3557284"/>
                <a:gd name="connsiteY1" fmla="*/ 1373764 h 3784821"/>
                <a:gd name="connsiteX2" fmla="*/ 1961687 w 3557284"/>
                <a:gd name="connsiteY2" fmla="*/ 1877850 h 3784821"/>
                <a:gd name="connsiteX3" fmla="*/ 1961687 w 3557284"/>
                <a:gd name="connsiteY3" fmla="*/ 2021874 h 3784821"/>
                <a:gd name="connsiteX4" fmla="*/ 1313551 w 3557284"/>
                <a:gd name="connsiteY4" fmla="*/ 1733825 h 3784821"/>
                <a:gd name="connsiteX5" fmla="*/ 1148039 w 3557284"/>
                <a:gd name="connsiteY5" fmla="*/ 1924216 h 3784821"/>
                <a:gd name="connsiteX6" fmla="*/ 1617166 w 3557284"/>
                <a:gd name="connsiteY6" fmla="*/ 2170706 h 3784821"/>
                <a:gd name="connsiteX7" fmla="*/ 2006780 w 3557284"/>
                <a:gd name="connsiteY7" fmla="*/ 2600077 h 3784821"/>
                <a:gd name="connsiteX8" fmla="*/ 1974975 w 3557284"/>
                <a:gd name="connsiteY8" fmla="*/ 2997642 h 3784821"/>
                <a:gd name="connsiteX9" fmla="*/ 2173757 w 3557284"/>
                <a:gd name="connsiteY9" fmla="*/ 3005593 h 3784821"/>
                <a:gd name="connsiteX10" fmla="*/ 2285076 w 3557284"/>
                <a:gd name="connsiteY10" fmla="*/ 2639833 h 3784821"/>
                <a:gd name="connsiteX11" fmla="*/ 2348686 w 3557284"/>
                <a:gd name="connsiteY11" fmla="*/ 2297927 h 3784821"/>
                <a:gd name="connsiteX12" fmla="*/ 2420248 w 3557284"/>
                <a:gd name="connsiteY12" fmla="*/ 1995777 h 3784821"/>
                <a:gd name="connsiteX13" fmla="*/ 2189660 w 3557284"/>
                <a:gd name="connsiteY13" fmla="*/ 1804946 h 3784821"/>
                <a:gd name="connsiteX14" fmla="*/ 1457583 w 3557284"/>
                <a:gd name="connsiteY14" fmla="*/ 1157728 h 3784821"/>
                <a:gd name="connsiteX15" fmla="*/ 1241537 w 3557284"/>
                <a:gd name="connsiteY15" fmla="*/ 797667 h 3784821"/>
                <a:gd name="connsiteX16" fmla="*/ 665415 w 3557284"/>
                <a:gd name="connsiteY16" fmla="*/ 797667 h 3784821"/>
                <a:gd name="connsiteX17" fmla="*/ 90516 w 3557284"/>
                <a:gd name="connsiteY17" fmla="*/ 556591 h 3784821"/>
                <a:gd name="connsiteX18" fmla="*/ 122321 w 3557284"/>
                <a:gd name="connsiteY18" fmla="*/ 182880 h 3784821"/>
                <a:gd name="connsiteX19" fmla="*/ 297250 w 3557284"/>
                <a:gd name="connsiteY19" fmla="*/ 23854 h 3784821"/>
                <a:gd name="connsiteX20" fmla="*/ 543740 w 3557284"/>
                <a:gd name="connsiteY20" fmla="*/ 39757 h 3784821"/>
                <a:gd name="connsiteX21" fmla="*/ 726620 w 3557284"/>
                <a:gd name="connsiteY21" fmla="*/ 182880 h 3784821"/>
                <a:gd name="connsiteX22" fmla="*/ 965159 w 3557284"/>
                <a:gd name="connsiteY22" fmla="*/ 357809 h 3784821"/>
                <a:gd name="connsiteX23" fmla="*/ 1466091 w 3557284"/>
                <a:gd name="connsiteY23" fmla="*/ 540689 h 3784821"/>
                <a:gd name="connsiteX24" fmla="*/ 1625117 w 3557284"/>
                <a:gd name="connsiteY24" fmla="*/ 636104 h 3784821"/>
                <a:gd name="connsiteX25" fmla="*/ 2006780 w 3557284"/>
                <a:gd name="connsiteY25" fmla="*/ 842838 h 3784821"/>
                <a:gd name="connsiteX26" fmla="*/ 2205563 w 3557284"/>
                <a:gd name="connsiteY26" fmla="*/ 1017767 h 3784821"/>
                <a:gd name="connsiteX27" fmla="*/ 2452053 w 3557284"/>
                <a:gd name="connsiteY27" fmla="*/ 1288111 h 3784821"/>
                <a:gd name="connsiteX28" fmla="*/ 2619030 w 3557284"/>
                <a:gd name="connsiteY28" fmla="*/ 1470991 h 3784821"/>
                <a:gd name="connsiteX29" fmla="*/ 2786008 w 3557284"/>
                <a:gd name="connsiteY29" fmla="*/ 1709530 h 3784821"/>
                <a:gd name="connsiteX30" fmla="*/ 3000693 w 3557284"/>
                <a:gd name="connsiteY30" fmla="*/ 2011680 h 3784821"/>
                <a:gd name="connsiteX31" fmla="*/ 3183573 w 3557284"/>
                <a:gd name="connsiteY31" fmla="*/ 2337683 h 3784821"/>
                <a:gd name="connsiteX32" fmla="*/ 3294891 w 3557284"/>
                <a:gd name="connsiteY32" fmla="*/ 2759103 h 3784821"/>
                <a:gd name="connsiteX33" fmla="*/ 3374404 w 3557284"/>
                <a:gd name="connsiteY33" fmla="*/ 3252083 h 3784821"/>
                <a:gd name="connsiteX34" fmla="*/ 3557284 w 3557284"/>
                <a:gd name="connsiteY34" fmla="*/ 3784821 h 3784821"/>
                <a:gd name="connsiteX35" fmla="*/ 3557284 w 3557284"/>
                <a:gd name="connsiteY35" fmla="*/ 3784821 h 3784821"/>
                <a:gd name="connsiteX0" fmla="*/ 1439636 w 3611353"/>
                <a:gd name="connsiteY0" fmla="*/ 1373764 h 3784821"/>
                <a:gd name="connsiteX1" fmla="*/ 0 w 3611353"/>
                <a:gd name="connsiteY1" fmla="*/ 725108 h 3784821"/>
                <a:gd name="connsiteX2" fmla="*/ 2015756 w 3611353"/>
                <a:gd name="connsiteY2" fmla="*/ 1877850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1385567 w 3557284"/>
                <a:gd name="connsiteY0" fmla="*/ 1373764 h 3784821"/>
                <a:gd name="connsiteX1" fmla="*/ 305940 w 3557284"/>
                <a:gd name="connsiteY1" fmla="*/ 1445230 h 3784821"/>
                <a:gd name="connsiteX2" fmla="*/ 1961687 w 3557284"/>
                <a:gd name="connsiteY2" fmla="*/ 1877850 h 3784821"/>
                <a:gd name="connsiteX3" fmla="*/ 1961687 w 3557284"/>
                <a:gd name="connsiteY3" fmla="*/ 2021874 h 3784821"/>
                <a:gd name="connsiteX4" fmla="*/ 1313551 w 3557284"/>
                <a:gd name="connsiteY4" fmla="*/ 1733825 h 3784821"/>
                <a:gd name="connsiteX5" fmla="*/ 1148039 w 3557284"/>
                <a:gd name="connsiteY5" fmla="*/ 1924216 h 3784821"/>
                <a:gd name="connsiteX6" fmla="*/ 1617166 w 3557284"/>
                <a:gd name="connsiteY6" fmla="*/ 2170706 h 3784821"/>
                <a:gd name="connsiteX7" fmla="*/ 2006780 w 3557284"/>
                <a:gd name="connsiteY7" fmla="*/ 2600077 h 3784821"/>
                <a:gd name="connsiteX8" fmla="*/ 1974975 w 3557284"/>
                <a:gd name="connsiteY8" fmla="*/ 2997642 h 3784821"/>
                <a:gd name="connsiteX9" fmla="*/ 2173757 w 3557284"/>
                <a:gd name="connsiteY9" fmla="*/ 3005593 h 3784821"/>
                <a:gd name="connsiteX10" fmla="*/ 2285076 w 3557284"/>
                <a:gd name="connsiteY10" fmla="*/ 2639833 h 3784821"/>
                <a:gd name="connsiteX11" fmla="*/ 2348686 w 3557284"/>
                <a:gd name="connsiteY11" fmla="*/ 2297927 h 3784821"/>
                <a:gd name="connsiteX12" fmla="*/ 2420248 w 3557284"/>
                <a:gd name="connsiteY12" fmla="*/ 1995777 h 3784821"/>
                <a:gd name="connsiteX13" fmla="*/ 2189660 w 3557284"/>
                <a:gd name="connsiteY13" fmla="*/ 1804946 h 3784821"/>
                <a:gd name="connsiteX14" fmla="*/ 1457583 w 3557284"/>
                <a:gd name="connsiteY14" fmla="*/ 1157728 h 3784821"/>
                <a:gd name="connsiteX15" fmla="*/ 1241537 w 3557284"/>
                <a:gd name="connsiteY15" fmla="*/ 797667 h 3784821"/>
                <a:gd name="connsiteX16" fmla="*/ 665415 w 3557284"/>
                <a:gd name="connsiteY16" fmla="*/ 797667 h 3784821"/>
                <a:gd name="connsiteX17" fmla="*/ 90516 w 3557284"/>
                <a:gd name="connsiteY17" fmla="*/ 556591 h 3784821"/>
                <a:gd name="connsiteX18" fmla="*/ 122321 w 3557284"/>
                <a:gd name="connsiteY18" fmla="*/ 182880 h 3784821"/>
                <a:gd name="connsiteX19" fmla="*/ 297250 w 3557284"/>
                <a:gd name="connsiteY19" fmla="*/ 23854 h 3784821"/>
                <a:gd name="connsiteX20" fmla="*/ 543740 w 3557284"/>
                <a:gd name="connsiteY20" fmla="*/ 39757 h 3784821"/>
                <a:gd name="connsiteX21" fmla="*/ 726620 w 3557284"/>
                <a:gd name="connsiteY21" fmla="*/ 182880 h 3784821"/>
                <a:gd name="connsiteX22" fmla="*/ 965159 w 3557284"/>
                <a:gd name="connsiteY22" fmla="*/ 357809 h 3784821"/>
                <a:gd name="connsiteX23" fmla="*/ 1466091 w 3557284"/>
                <a:gd name="connsiteY23" fmla="*/ 540689 h 3784821"/>
                <a:gd name="connsiteX24" fmla="*/ 1625117 w 3557284"/>
                <a:gd name="connsiteY24" fmla="*/ 636104 h 3784821"/>
                <a:gd name="connsiteX25" fmla="*/ 2006780 w 3557284"/>
                <a:gd name="connsiteY25" fmla="*/ 842838 h 3784821"/>
                <a:gd name="connsiteX26" fmla="*/ 2205563 w 3557284"/>
                <a:gd name="connsiteY26" fmla="*/ 1017767 h 3784821"/>
                <a:gd name="connsiteX27" fmla="*/ 2452053 w 3557284"/>
                <a:gd name="connsiteY27" fmla="*/ 1288111 h 3784821"/>
                <a:gd name="connsiteX28" fmla="*/ 2619030 w 3557284"/>
                <a:gd name="connsiteY28" fmla="*/ 1470991 h 3784821"/>
                <a:gd name="connsiteX29" fmla="*/ 2786008 w 3557284"/>
                <a:gd name="connsiteY29" fmla="*/ 1709530 h 3784821"/>
                <a:gd name="connsiteX30" fmla="*/ 3000693 w 3557284"/>
                <a:gd name="connsiteY30" fmla="*/ 2011680 h 3784821"/>
                <a:gd name="connsiteX31" fmla="*/ 3183573 w 3557284"/>
                <a:gd name="connsiteY31" fmla="*/ 2337683 h 3784821"/>
                <a:gd name="connsiteX32" fmla="*/ 3294891 w 3557284"/>
                <a:gd name="connsiteY32" fmla="*/ 2759103 h 3784821"/>
                <a:gd name="connsiteX33" fmla="*/ 3374404 w 3557284"/>
                <a:gd name="connsiteY33" fmla="*/ 3252083 h 3784821"/>
                <a:gd name="connsiteX34" fmla="*/ 3557284 w 3557284"/>
                <a:gd name="connsiteY34" fmla="*/ 3784821 h 3784821"/>
                <a:gd name="connsiteX35" fmla="*/ 3557284 w 3557284"/>
                <a:gd name="connsiteY35" fmla="*/ 3784821 h 3784821"/>
                <a:gd name="connsiteX0" fmla="*/ 0 w 3611353"/>
                <a:gd name="connsiteY0" fmla="*/ 725108 h 3784821"/>
                <a:gd name="connsiteX1" fmla="*/ 360009 w 3611353"/>
                <a:gd name="connsiteY1" fmla="*/ 1445230 h 3784821"/>
                <a:gd name="connsiteX2" fmla="*/ 2015756 w 3611353"/>
                <a:gd name="connsiteY2" fmla="*/ 1877850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360009 w 3611353"/>
                <a:gd name="connsiteY1" fmla="*/ 1445230 h 3784821"/>
                <a:gd name="connsiteX2" fmla="*/ 2015756 w 3611353"/>
                <a:gd name="connsiteY2" fmla="*/ 1877850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360009 w 3611353"/>
                <a:gd name="connsiteY1" fmla="*/ 1445230 h 3784821"/>
                <a:gd name="connsiteX2" fmla="*/ 576015 w 3611353"/>
                <a:gd name="connsiteY2" fmla="*/ 1805291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805291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2015756 w 3611353"/>
                <a:gd name="connsiteY3" fmla="*/ 2021874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7620 w 3611353"/>
                <a:gd name="connsiteY4" fmla="*/ 1733825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02108 w 3611353"/>
                <a:gd name="connsiteY5" fmla="*/ 19242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339145 w 3611353"/>
                <a:gd name="connsiteY10" fmla="*/ 2639833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736070 w 3611353"/>
                <a:gd name="connsiteY10" fmla="*/ 2957487 h 3784821"/>
                <a:gd name="connsiteX11" fmla="*/ 2402755 w 3611353"/>
                <a:gd name="connsiteY11" fmla="*/ 229792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736070 w 3611353"/>
                <a:gd name="connsiteY10" fmla="*/ 2957487 h 3784821"/>
                <a:gd name="connsiteX11" fmla="*/ 2592066 w 3611353"/>
                <a:gd name="connsiteY11" fmla="*/ 230937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664068 w 3611353"/>
                <a:gd name="connsiteY10" fmla="*/ 2957487 h 3784821"/>
                <a:gd name="connsiteX11" fmla="*/ 2592066 w 3611353"/>
                <a:gd name="connsiteY11" fmla="*/ 230937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511652 w 3611353"/>
                <a:gd name="connsiteY14" fmla="*/ 1157728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664068 w 3611353"/>
                <a:gd name="connsiteY10" fmla="*/ 2957487 h 3784821"/>
                <a:gd name="connsiteX11" fmla="*/ 2592066 w 3611353"/>
                <a:gd name="connsiteY11" fmla="*/ 230937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368035 w 3611353"/>
                <a:gd name="connsiteY14" fmla="*/ 1229194 h 3784821"/>
                <a:gd name="connsiteX15" fmla="*/ 1295606 w 3611353"/>
                <a:gd name="connsiteY15" fmla="*/ 79766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664068 w 3611353"/>
                <a:gd name="connsiteY10" fmla="*/ 2957487 h 3784821"/>
                <a:gd name="connsiteX11" fmla="*/ 2592066 w 3611353"/>
                <a:gd name="connsiteY11" fmla="*/ 230937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368035 w 3611353"/>
                <a:gd name="connsiteY14" fmla="*/ 1229194 h 3784821"/>
                <a:gd name="connsiteX15" fmla="*/ 1152029 w 3611353"/>
                <a:gd name="connsiteY15" fmla="*/ 101315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348960 w 3611353"/>
                <a:gd name="connsiteY32" fmla="*/ 2759103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1353"/>
                <a:gd name="connsiteY0" fmla="*/ 725108 h 3784821"/>
                <a:gd name="connsiteX1" fmla="*/ 288007 w 3611353"/>
                <a:gd name="connsiteY1" fmla="*/ 1445230 h 3784821"/>
                <a:gd name="connsiteX2" fmla="*/ 576015 w 3611353"/>
                <a:gd name="connsiteY2" fmla="*/ 1733279 h 3784821"/>
                <a:gd name="connsiteX3" fmla="*/ 1152029 w 3611353"/>
                <a:gd name="connsiteY3" fmla="*/ 1661267 h 3784821"/>
                <a:gd name="connsiteX4" fmla="*/ 1368035 w 3611353"/>
                <a:gd name="connsiteY4" fmla="*/ 1661267 h 3784821"/>
                <a:gd name="connsiteX5" fmla="*/ 1224031 w 3611353"/>
                <a:gd name="connsiteY5" fmla="*/ 1949316 h 3784821"/>
                <a:gd name="connsiteX6" fmla="*/ 1671235 w 3611353"/>
                <a:gd name="connsiteY6" fmla="*/ 2170706 h 3784821"/>
                <a:gd name="connsiteX7" fmla="*/ 2060849 w 3611353"/>
                <a:gd name="connsiteY7" fmla="*/ 2600077 h 3784821"/>
                <a:gd name="connsiteX8" fmla="*/ 2029044 w 3611353"/>
                <a:gd name="connsiteY8" fmla="*/ 2997642 h 3784821"/>
                <a:gd name="connsiteX9" fmla="*/ 2227826 w 3611353"/>
                <a:gd name="connsiteY9" fmla="*/ 3005593 h 3784821"/>
                <a:gd name="connsiteX10" fmla="*/ 2664068 w 3611353"/>
                <a:gd name="connsiteY10" fmla="*/ 2957487 h 3784821"/>
                <a:gd name="connsiteX11" fmla="*/ 2592066 w 3611353"/>
                <a:gd name="connsiteY11" fmla="*/ 2309377 h 3784821"/>
                <a:gd name="connsiteX12" fmla="*/ 2474317 w 3611353"/>
                <a:gd name="connsiteY12" fmla="*/ 1995777 h 3784821"/>
                <a:gd name="connsiteX13" fmla="*/ 2243729 w 3611353"/>
                <a:gd name="connsiteY13" fmla="*/ 1804946 h 3784821"/>
                <a:gd name="connsiteX14" fmla="*/ 1368035 w 3611353"/>
                <a:gd name="connsiteY14" fmla="*/ 1229194 h 3784821"/>
                <a:gd name="connsiteX15" fmla="*/ 1152029 w 3611353"/>
                <a:gd name="connsiteY15" fmla="*/ 1013157 h 3784821"/>
                <a:gd name="connsiteX16" fmla="*/ 719484 w 3611353"/>
                <a:gd name="connsiteY16" fmla="*/ 797667 h 3784821"/>
                <a:gd name="connsiteX17" fmla="*/ 144585 w 3611353"/>
                <a:gd name="connsiteY17" fmla="*/ 556591 h 3784821"/>
                <a:gd name="connsiteX18" fmla="*/ 176390 w 3611353"/>
                <a:gd name="connsiteY18" fmla="*/ 182880 h 3784821"/>
                <a:gd name="connsiteX19" fmla="*/ 351319 w 3611353"/>
                <a:gd name="connsiteY19" fmla="*/ 23854 h 3784821"/>
                <a:gd name="connsiteX20" fmla="*/ 597809 w 3611353"/>
                <a:gd name="connsiteY20" fmla="*/ 39757 h 3784821"/>
                <a:gd name="connsiteX21" fmla="*/ 780689 w 3611353"/>
                <a:gd name="connsiteY21" fmla="*/ 182880 h 3784821"/>
                <a:gd name="connsiteX22" fmla="*/ 1019228 w 3611353"/>
                <a:gd name="connsiteY22" fmla="*/ 357809 h 3784821"/>
                <a:gd name="connsiteX23" fmla="*/ 1520160 w 3611353"/>
                <a:gd name="connsiteY23" fmla="*/ 540689 h 3784821"/>
                <a:gd name="connsiteX24" fmla="*/ 1679186 w 3611353"/>
                <a:gd name="connsiteY24" fmla="*/ 636104 h 3784821"/>
                <a:gd name="connsiteX25" fmla="*/ 2060849 w 3611353"/>
                <a:gd name="connsiteY25" fmla="*/ 842838 h 3784821"/>
                <a:gd name="connsiteX26" fmla="*/ 2259632 w 3611353"/>
                <a:gd name="connsiteY26" fmla="*/ 1017767 h 3784821"/>
                <a:gd name="connsiteX27" fmla="*/ 2506122 w 3611353"/>
                <a:gd name="connsiteY27" fmla="*/ 1288111 h 3784821"/>
                <a:gd name="connsiteX28" fmla="*/ 2673099 w 3611353"/>
                <a:gd name="connsiteY28" fmla="*/ 1470991 h 3784821"/>
                <a:gd name="connsiteX29" fmla="*/ 2840077 w 3611353"/>
                <a:gd name="connsiteY29" fmla="*/ 1709530 h 3784821"/>
                <a:gd name="connsiteX30" fmla="*/ 3054762 w 3611353"/>
                <a:gd name="connsiteY30" fmla="*/ 2011680 h 3784821"/>
                <a:gd name="connsiteX31" fmla="*/ 3237642 w 3611353"/>
                <a:gd name="connsiteY31" fmla="*/ 2337683 h 3784821"/>
                <a:gd name="connsiteX32" fmla="*/ 3528090 w 3611353"/>
                <a:gd name="connsiteY32" fmla="*/ 2813462 h 3784821"/>
                <a:gd name="connsiteX33" fmla="*/ 3428473 w 3611353"/>
                <a:gd name="connsiteY33" fmla="*/ 3252083 h 3784821"/>
                <a:gd name="connsiteX34" fmla="*/ 3611353 w 3611353"/>
                <a:gd name="connsiteY34" fmla="*/ 3784821 h 3784821"/>
                <a:gd name="connsiteX35" fmla="*/ 3611353 w 3611353"/>
                <a:gd name="connsiteY35" fmla="*/ 3784821 h 3784821"/>
                <a:gd name="connsiteX0" fmla="*/ 0 w 3613969"/>
                <a:gd name="connsiteY0" fmla="*/ 725108 h 3784821"/>
                <a:gd name="connsiteX1" fmla="*/ 288007 w 3613969"/>
                <a:gd name="connsiteY1" fmla="*/ 1445230 h 3784821"/>
                <a:gd name="connsiteX2" fmla="*/ 576015 w 3613969"/>
                <a:gd name="connsiteY2" fmla="*/ 1733279 h 3784821"/>
                <a:gd name="connsiteX3" fmla="*/ 1152029 w 3613969"/>
                <a:gd name="connsiteY3" fmla="*/ 1661267 h 3784821"/>
                <a:gd name="connsiteX4" fmla="*/ 1368035 w 3613969"/>
                <a:gd name="connsiteY4" fmla="*/ 1661267 h 3784821"/>
                <a:gd name="connsiteX5" fmla="*/ 1224031 w 3613969"/>
                <a:gd name="connsiteY5" fmla="*/ 1949316 h 3784821"/>
                <a:gd name="connsiteX6" fmla="*/ 1671235 w 3613969"/>
                <a:gd name="connsiteY6" fmla="*/ 2170706 h 3784821"/>
                <a:gd name="connsiteX7" fmla="*/ 2060849 w 3613969"/>
                <a:gd name="connsiteY7" fmla="*/ 2600077 h 3784821"/>
                <a:gd name="connsiteX8" fmla="*/ 2029044 w 3613969"/>
                <a:gd name="connsiteY8" fmla="*/ 2997642 h 3784821"/>
                <a:gd name="connsiteX9" fmla="*/ 2227826 w 3613969"/>
                <a:gd name="connsiteY9" fmla="*/ 3005593 h 3784821"/>
                <a:gd name="connsiteX10" fmla="*/ 2664068 w 3613969"/>
                <a:gd name="connsiteY10" fmla="*/ 2957487 h 3784821"/>
                <a:gd name="connsiteX11" fmla="*/ 2592066 w 3613969"/>
                <a:gd name="connsiteY11" fmla="*/ 2309377 h 3784821"/>
                <a:gd name="connsiteX12" fmla="*/ 2474317 w 3613969"/>
                <a:gd name="connsiteY12" fmla="*/ 1995777 h 3784821"/>
                <a:gd name="connsiteX13" fmla="*/ 2243729 w 3613969"/>
                <a:gd name="connsiteY13" fmla="*/ 1804946 h 3784821"/>
                <a:gd name="connsiteX14" fmla="*/ 1368035 w 3613969"/>
                <a:gd name="connsiteY14" fmla="*/ 1229194 h 3784821"/>
                <a:gd name="connsiteX15" fmla="*/ 1152029 w 3613969"/>
                <a:gd name="connsiteY15" fmla="*/ 1013157 h 3784821"/>
                <a:gd name="connsiteX16" fmla="*/ 719484 w 3613969"/>
                <a:gd name="connsiteY16" fmla="*/ 797667 h 3784821"/>
                <a:gd name="connsiteX17" fmla="*/ 144585 w 3613969"/>
                <a:gd name="connsiteY17" fmla="*/ 556591 h 3784821"/>
                <a:gd name="connsiteX18" fmla="*/ 176390 w 3613969"/>
                <a:gd name="connsiteY18" fmla="*/ 182880 h 3784821"/>
                <a:gd name="connsiteX19" fmla="*/ 351319 w 3613969"/>
                <a:gd name="connsiteY19" fmla="*/ 23854 h 3784821"/>
                <a:gd name="connsiteX20" fmla="*/ 597809 w 3613969"/>
                <a:gd name="connsiteY20" fmla="*/ 39757 h 3784821"/>
                <a:gd name="connsiteX21" fmla="*/ 780689 w 3613969"/>
                <a:gd name="connsiteY21" fmla="*/ 182880 h 3784821"/>
                <a:gd name="connsiteX22" fmla="*/ 1019228 w 3613969"/>
                <a:gd name="connsiteY22" fmla="*/ 357809 h 3784821"/>
                <a:gd name="connsiteX23" fmla="*/ 1520160 w 3613969"/>
                <a:gd name="connsiteY23" fmla="*/ 540689 h 3784821"/>
                <a:gd name="connsiteX24" fmla="*/ 1679186 w 3613969"/>
                <a:gd name="connsiteY24" fmla="*/ 636104 h 3784821"/>
                <a:gd name="connsiteX25" fmla="*/ 2060849 w 3613969"/>
                <a:gd name="connsiteY25" fmla="*/ 842838 h 3784821"/>
                <a:gd name="connsiteX26" fmla="*/ 2259632 w 3613969"/>
                <a:gd name="connsiteY26" fmla="*/ 1017767 h 3784821"/>
                <a:gd name="connsiteX27" fmla="*/ 2506122 w 3613969"/>
                <a:gd name="connsiteY27" fmla="*/ 1288111 h 3784821"/>
                <a:gd name="connsiteX28" fmla="*/ 2673099 w 3613969"/>
                <a:gd name="connsiteY28" fmla="*/ 1470991 h 3784821"/>
                <a:gd name="connsiteX29" fmla="*/ 2840077 w 3613969"/>
                <a:gd name="connsiteY29" fmla="*/ 1709530 h 3784821"/>
                <a:gd name="connsiteX30" fmla="*/ 3054762 w 3613969"/>
                <a:gd name="connsiteY30" fmla="*/ 2011680 h 3784821"/>
                <a:gd name="connsiteX31" fmla="*/ 3237642 w 3613969"/>
                <a:gd name="connsiteY31" fmla="*/ 2337683 h 3784821"/>
                <a:gd name="connsiteX32" fmla="*/ 3528090 w 3613969"/>
                <a:gd name="connsiteY32" fmla="*/ 2813462 h 3784821"/>
                <a:gd name="connsiteX33" fmla="*/ 3600092 w 3613969"/>
                <a:gd name="connsiteY33" fmla="*/ 3245536 h 3784821"/>
                <a:gd name="connsiteX34" fmla="*/ 3611353 w 3613969"/>
                <a:gd name="connsiteY34" fmla="*/ 3784821 h 3784821"/>
                <a:gd name="connsiteX35" fmla="*/ 3611353 w 3613969"/>
                <a:gd name="connsiteY35" fmla="*/ 3784821 h 3784821"/>
                <a:gd name="connsiteX0" fmla="*/ 0 w 3744096"/>
                <a:gd name="connsiteY0" fmla="*/ 725108 h 3784821"/>
                <a:gd name="connsiteX1" fmla="*/ 288007 w 3744096"/>
                <a:gd name="connsiteY1" fmla="*/ 1445230 h 3784821"/>
                <a:gd name="connsiteX2" fmla="*/ 576015 w 3744096"/>
                <a:gd name="connsiteY2" fmla="*/ 1733279 h 3784821"/>
                <a:gd name="connsiteX3" fmla="*/ 1152029 w 3744096"/>
                <a:gd name="connsiteY3" fmla="*/ 1661267 h 3784821"/>
                <a:gd name="connsiteX4" fmla="*/ 1368035 w 3744096"/>
                <a:gd name="connsiteY4" fmla="*/ 1661267 h 3784821"/>
                <a:gd name="connsiteX5" fmla="*/ 1224031 w 3744096"/>
                <a:gd name="connsiteY5" fmla="*/ 1949316 h 3784821"/>
                <a:gd name="connsiteX6" fmla="*/ 1671235 w 3744096"/>
                <a:gd name="connsiteY6" fmla="*/ 2170706 h 3784821"/>
                <a:gd name="connsiteX7" fmla="*/ 2060849 w 3744096"/>
                <a:gd name="connsiteY7" fmla="*/ 2600077 h 3784821"/>
                <a:gd name="connsiteX8" fmla="*/ 2029044 w 3744096"/>
                <a:gd name="connsiteY8" fmla="*/ 2997642 h 3784821"/>
                <a:gd name="connsiteX9" fmla="*/ 2227826 w 3744096"/>
                <a:gd name="connsiteY9" fmla="*/ 3005593 h 3784821"/>
                <a:gd name="connsiteX10" fmla="*/ 2664068 w 3744096"/>
                <a:gd name="connsiteY10" fmla="*/ 2957487 h 3784821"/>
                <a:gd name="connsiteX11" fmla="*/ 2592066 w 3744096"/>
                <a:gd name="connsiteY11" fmla="*/ 2309377 h 3784821"/>
                <a:gd name="connsiteX12" fmla="*/ 2474317 w 3744096"/>
                <a:gd name="connsiteY12" fmla="*/ 1995777 h 3784821"/>
                <a:gd name="connsiteX13" fmla="*/ 2243729 w 3744096"/>
                <a:gd name="connsiteY13" fmla="*/ 1804946 h 3784821"/>
                <a:gd name="connsiteX14" fmla="*/ 1368035 w 3744096"/>
                <a:gd name="connsiteY14" fmla="*/ 1229194 h 3784821"/>
                <a:gd name="connsiteX15" fmla="*/ 1152029 w 3744096"/>
                <a:gd name="connsiteY15" fmla="*/ 1013157 h 3784821"/>
                <a:gd name="connsiteX16" fmla="*/ 719484 w 3744096"/>
                <a:gd name="connsiteY16" fmla="*/ 797667 h 3784821"/>
                <a:gd name="connsiteX17" fmla="*/ 144585 w 3744096"/>
                <a:gd name="connsiteY17" fmla="*/ 556591 h 3784821"/>
                <a:gd name="connsiteX18" fmla="*/ 176390 w 3744096"/>
                <a:gd name="connsiteY18" fmla="*/ 182880 h 3784821"/>
                <a:gd name="connsiteX19" fmla="*/ 351319 w 3744096"/>
                <a:gd name="connsiteY19" fmla="*/ 23854 h 3784821"/>
                <a:gd name="connsiteX20" fmla="*/ 597809 w 3744096"/>
                <a:gd name="connsiteY20" fmla="*/ 39757 h 3784821"/>
                <a:gd name="connsiteX21" fmla="*/ 780689 w 3744096"/>
                <a:gd name="connsiteY21" fmla="*/ 182880 h 3784821"/>
                <a:gd name="connsiteX22" fmla="*/ 1019228 w 3744096"/>
                <a:gd name="connsiteY22" fmla="*/ 357809 h 3784821"/>
                <a:gd name="connsiteX23" fmla="*/ 1520160 w 3744096"/>
                <a:gd name="connsiteY23" fmla="*/ 540689 h 3784821"/>
                <a:gd name="connsiteX24" fmla="*/ 1679186 w 3744096"/>
                <a:gd name="connsiteY24" fmla="*/ 636104 h 3784821"/>
                <a:gd name="connsiteX25" fmla="*/ 2060849 w 3744096"/>
                <a:gd name="connsiteY25" fmla="*/ 842838 h 3784821"/>
                <a:gd name="connsiteX26" fmla="*/ 2259632 w 3744096"/>
                <a:gd name="connsiteY26" fmla="*/ 1017767 h 3784821"/>
                <a:gd name="connsiteX27" fmla="*/ 2506122 w 3744096"/>
                <a:gd name="connsiteY27" fmla="*/ 1288111 h 3784821"/>
                <a:gd name="connsiteX28" fmla="*/ 2673099 w 3744096"/>
                <a:gd name="connsiteY28" fmla="*/ 1470991 h 3784821"/>
                <a:gd name="connsiteX29" fmla="*/ 2840077 w 3744096"/>
                <a:gd name="connsiteY29" fmla="*/ 1709530 h 3784821"/>
                <a:gd name="connsiteX30" fmla="*/ 3054762 w 3744096"/>
                <a:gd name="connsiteY30" fmla="*/ 2011680 h 3784821"/>
                <a:gd name="connsiteX31" fmla="*/ 3237642 w 3744096"/>
                <a:gd name="connsiteY31" fmla="*/ 2337683 h 3784821"/>
                <a:gd name="connsiteX32" fmla="*/ 3528090 w 3744096"/>
                <a:gd name="connsiteY32" fmla="*/ 2813462 h 3784821"/>
                <a:gd name="connsiteX33" fmla="*/ 3600092 w 3744096"/>
                <a:gd name="connsiteY33" fmla="*/ 3245536 h 3784821"/>
                <a:gd name="connsiteX34" fmla="*/ 3611353 w 3744096"/>
                <a:gd name="connsiteY34" fmla="*/ 3784821 h 3784821"/>
                <a:gd name="connsiteX35" fmla="*/ 3744096 w 3744096"/>
                <a:gd name="connsiteY35" fmla="*/ 3749621 h 3784821"/>
                <a:gd name="connsiteX0" fmla="*/ 0 w 3744096"/>
                <a:gd name="connsiteY0" fmla="*/ 725108 h 3749621"/>
                <a:gd name="connsiteX1" fmla="*/ 288007 w 3744096"/>
                <a:gd name="connsiteY1" fmla="*/ 1445230 h 3749621"/>
                <a:gd name="connsiteX2" fmla="*/ 576015 w 3744096"/>
                <a:gd name="connsiteY2" fmla="*/ 1733279 h 3749621"/>
                <a:gd name="connsiteX3" fmla="*/ 1152029 w 3744096"/>
                <a:gd name="connsiteY3" fmla="*/ 1661267 h 3749621"/>
                <a:gd name="connsiteX4" fmla="*/ 1368035 w 3744096"/>
                <a:gd name="connsiteY4" fmla="*/ 1661267 h 3749621"/>
                <a:gd name="connsiteX5" fmla="*/ 1224031 w 3744096"/>
                <a:gd name="connsiteY5" fmla="*/ 1949316 h 3749621"/>
                <a:gd name="connsiteX6" fmla="*/ 1671235 w 3744096"/>
                <a:gd name="connsiteY6" fmla="*/ 2170706 h 3749621"/>
                <a:gd name="connsiteX7" fmla="*/ 2060849 w 3744096"/>
                <a:gd name="connsiteY7" fmla="*/ 2600077 h 3749621"/>
                <a:gd name="connsiteX8" fmla="*/ 2029044 w 3744096"/>
                <a:gd name="connsiteY8" fmla="*/ 2997642 h 3749621"/>
                <a:gd name="connsiteX9" fmla="*/ 2227826 w 3744096"/>
                <a:gd name="connsiteY9" fmla="*/ 3005593 h 3749621"/>
                <a:gd name="connsiteX10" fmla="*/ 2664068 w 3744096"/>
                <a:gd name="connsiteY10" fmla="*/ 2957487 h 3749621"/>
                <a:gd name="connsiteX11" fmla="*/ 2592066 w 3744096"/>
                <a:gd name="connsiteY11" fmla="*/ 2309377 h 3749621"/>
                <a:gd name="connsiteX12" fmla="*/ 2474317 w 3744096"/>
                <a:gd name="connsiteY12" fmla="*/ 1995777 h 3749621"/>
                <a:gd name="connsiteX13" fmla="*/ 2243729 w 3744096"/>
                <a:gd name="connsiteY13" fmla="*/ 1804946 h 3749621"/>
                <a:gd name="connsiteX14" fmla="*/ 1368035 w 3744096"/>
                <a:gd name="connsiteY14" fmla="*/ 1229194 h 3749621"/>
                <a:gd name="connsiteX15" fmla="*/ 1152029 w 3744096"/>
                <a:gd name="connsiteY15" fmla="*/ 1013157 h 3749621"/>
                <a:gd name="connsiteX16" fmla="*/ 719484 w 3744096"/>
                <a:gd name="connsiteY16" fmla="*/ 797667 h 3749621"/>
                <a:gd name="connsiteX17" fmla="*/ 144585 w 3744096"/>
                <a:gd name="connsiteY17" fmla="*/ 556591 h 3749621"/>
                <a:gd name="connsiteX18" fmla="*/ 176390 w 3744096"/>
                <a:gd name="connsiteY18" fmla="*/ 182880 h 3749621"/>
                <a:gd name="connsiteX19" fmla="*/ 351319 w 3744096"/>
                <a:gd name="connsiteY19" fmla="*/ 23854 h 3749621"/>
                <a:gd name="connsiteX20" fmla="*/ 597809 w 3744096"/>
                <a:gd name="connsiteY20" fmla="*/ 39757 h 3749621"/>
                <a:gd name="connsiteX21" fmla="*/ 780689 w 3744096"/>
                <a:gd name="connsiteY21" fmla="*/ 182880 h 3749621"/>
                <a:gd name="connsiteX22" fmla="*/ 1019228 w 3744096"/>
                <a:gd name="connsiteY22" fmla="*/ 357809 h 3749621"/>
                <a:gd name="connsiteX23" fmla="*/ 1520160 w 3744096"/>
                <a:gd name="connsiteY23" fmla="*/ 540689 h 3749621"/>
                <a:gd name="connsiteX24" fmla="*/ 1679186 w 3744096"/>
                <a:gd name="connsiteY24" fmla="*/ 636104 h 3749621"/>
                <a:gd name="connsiteX25" fmla="*/ 2060849 w 3744096"/>
                <a:gd name="connsiteY25" fmla="*/ 842838 h 3749621"/>
                <a:gd name="connsiteX26" fmla="*/ 2259632 w 3744096"/>
                <a:gd name="connsiteY26" fmla="*/ 1017767 h 3749621"/>
                <a:gd name="connsiteX27" fmla="*/ 2506122 w 3744096"/>
                <a:gd name="connsiteY27" fmla="*/ 1288111 h 3749621"/>
                <a:gd name="connsiteX28" fmla="*/ 2673099 w 3744096"/>
                <a:gd name="connsiteY28" fmla="*/ 1470991 h 3749621"/>
                <a:gd name="connsiteX29" fmla="*/ 2840077 w 3744096"/>
                <a:gd name="connsiteY29" fmla="*/ 1709530 h 3749621"/>
                <a:gd name="connsiteX30" fmla="*/ 3054762 w 3744096"/>
                <a:gd name="connsiteY30" fmla="*/ 2011680 h 3749621"/>
                <a:gd name="connsiteX31" fmla="*/ 3237642 w 3744096"/>
                <a:gd name="connsiteY31" fmla="*/ 2337683 h 3749621"/>
                <a:gd name="connsiteX32" fmla="*/ 3528090 w 3744096"/>
                <a:gd name="connsiteY32" fmla="*/ 2813462 h 3749621"/>
                <a:gd name="connsiteX33" fmla="*/ 3600092 w 3744096"/>
                <a:gd name="connsiteY33" fmla="*/ 3245536 h 3749621"/>
                <a:gd name="connsiteX34" fmla="*/ 3744096 w 3744096"/>
                <a:gd name="connsiteY34" fmla="*/ 3749621 h 3749621"/>
                <a:gd name="connsiteX0" fmla="*/ 0 w 3744096"/>
                <a:gd name="connsiteY0" fmla="*/ 725108 h 3821633"/>
                <a:gd name="connsiteX1" fmla="*/ 288007 w 3744096"/>
                <a:gd name="connsiteY1" fmla="*/ 1445230 h 3821633"/>
                <a:gd name="connsiteX2" fmla="*/ 576015 w 3744096"/>
                <a:gd name="connsiteY2" fmla="*/ 1733279 h 3821633"/>
                <a:gd name="connsiteX3" fmla="*/ 1152029 w 3744096"/>
                <a:gd name="connsiteY3" fmla="*/ 1661267 h 3821633"/>
                <a:gd name="connsiteX4" fmla="*/ 1368035 w 3744096"/>
                <a:gd name="connsiteY4" fmla="*/ 1661267 h 3821633"/>
                <a:gd name="connsiteX5" fmla="*/ 1224031 w 3744096"/>
                <a:gd name="connsiteY5" fmla="*/ 1949316 h 3821633"/>
                <a:gd name="connsiteX6" fmla="*/ 1671235 w 3744096"/>
                <a:gd name="connsiteY6" fmla="*/ 2170706 h 3821633"/>
                <a:gd name="connsiteX7" fmla="*/ 2060849 w 3744096"/>
                <a:gd name="connsiteY7" fmla="*/ 2600077 h 3821633"/>
                <a:gd name="connsiteX8" fmla="*/ 2029044 w 3744096"/>
                <a:gd name="connsiteY8" fmla="*/ 2997642 h 3821633"/>
                <a:gd name="connsiteX9" fmla="*/ 2227826 w 3744096"/>
                <a:gd name="connsiteY9" fmla="*/ 3005593 h 3821633"/>
                <a:gd name="connsiteX10" fmla="*/ 2664068 w 3744096"/>
                <a:gd name="connsiteY10" fmla="*/ 2957487 h 3821633"/>
                <a:gd name="connsiteX11" fmla="*/ 2592066 w 3744096"/>
                <a:gd name="connsiteY11" fmla="*/ 2309377 h 3821633"/>
                <a:gd name="connsiteX12" fmla="*/ 2474317 w 3744096"/>
                <a:gd name="connsiteY12" fmla="*/ 1995777 h 3821633"/>
                <a:gd name="connsiteX13" fmla="*/ 2243729 w 3744096"/>
                <a:gd name="connsiteY13" fmla="*/ 1804946 h 3821633"/>
                <a:gd name="connsiteX14" fmla="*/ 1368035 w 3744096"/>
                <a:gd name="connsiteY14" fmla="*/ 1229194 h 3821633"/>
                <a:gd name="connsiteX15" fmla="*/ 1152029 w 3744096"/>
                <a:gd name="connsiteY15" fmla="*/ 1013157 h 3821633"/>
                <a:gd name="connsiteX16" fmla="*/ 719484 w 3744096"/>
                <a:gd name="connsiteY16" fmla="*/ 797667 h 3821633"/>
                <a:gd name="connsiteX17" fmla="*/ 144585 w 3744096"/>
                <a:gd name="connsiteY17" fmla="*/ 556591 h 3821633"/>
                <a:gd name="connsiteX18" fmla="*/ 176390 w 3744096"/>
                <a:gd name="connsiteY18" fmla="*/ 182880 h 3821633"/>
                <a:gd name="connsiteX19" fmla="*/ 351319 w 3744096"/>
                <a:gd name="connsiteY19" fmla="*/ 23854 h 3821633"/>
                <a:gd name="connsiteX20" fmla="*/ 597809 w 3744096"/>
                <a:gd name="connsiteY20" fmla="*/ 39757 h 3821633"/>
                <a:gd name="connsiteX21" fmla="*/ 780689 w 3744096"/>
                <a:gd name="connsiteY21" fmla="*/ 182880 h 3821633"/>
                <a:gd name="connsiteX22" fmla="*/ 1019228 w 3744096"/>
                <a:gd name="connsiteY22" fmla="*/ 357809 h 3821633"/>
                <a:gd name="connsiteX23" fmla="*/ 1520160 w 3744096"/>
                <a:gd name="connsiteY23" fmla="*/ 540689 h 3821633"/>
                <a:gd name="connsiteX24" fmla="*/ 1679186 w 3744096"/>
                <a:gd name="connsiteY24" fmla="*/ 636104 h 3821633"/>
                <a:gd name="connsiteX25" fmla="*/ 2060849 w 3744096"/>
                <a:gd name="connsiteY25" fmla="*/ 842838 h 3821633"/>
                <a:gd name="connsiteX26" fmla="*/ 2259632 w 3744096"/>
                <a:gd name="connsiteY26" fmla="*/ 1017767 h 3821633"/>
                <a:gd name="connsiteX27" fmla="*/ 2506122 w 3744096"/>
                <a:gd name="connsiteY27" fmla="*/ 1288111 h 3821633"/>
                <a:gd name="connsiteX28" fmla="*/ 2673099 w 3744096"/>
                <a:gd name="connsiteY28" fmla="*/ 1470991 h 3821633"/>
                <a:gd name="connsiteX29" fmla="*/ 2840077 w 3744096"/>
                <a:gd name="connsiteY29" fmla="*/ 1709530 h 3821633"/>
                <a:gd name="connsiteX30" fmla="*/ 3054762 w 3744096"/>
                <a:gd name="connsiteY30" fmla="*/ 2011680 h 3821633"/>
                <a:gd name="connsiteX31" fmla="*/ 3237642 w 3744096"/>
                <a:gd name="connsiteY31" fmla="*/ 2337683 h 3821633"/>
                <a:gd name="connsiteX32" fmla="*/ 3528090 w 3744096"/>
                <a:gd name="connsiteY32" fmla="*/ 2813462 h 3821633"/>
                <a:gd name="connsiteX33" fmla="*/ 3600092 w 3744096"/>
                <a:gd name="connsiteY33" fmla="*/ 3245536 h 3821633"/>
                <a:gd name="connsiteX34" fmla="*/ 3744096 w 3744096"/>
                <a:gd name="connsiteY34" fmla="*/ 3821633 h 382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744096" h="3821633">
                  <a:moveTo>
                    <a:pt x="0" y="725108"/>
                  </a:moveTo>
                  <a:lnTo>
                    <a:pt x="288007" y="1445230"/>
                  </a:lnTo>
                  <a:cubicBezTo>
                    <a:pt x="384027" y="1529244"/>
                    <a:pt x="432011" y="1697273"/>
                    <a:pt x="576015" y="1733279"/>
                  </a:cubicBezTo>
                  <a:cubicBezTo>
                    <a:pt x="720019" y="1769285"/>
                    <a:pt x="1020026" y="1673269"/>
                    <a:pt x="1152029" y="1661267"/>
                  </a:cubicBezTo>
                  <a:cubicBezTo>
                    <a:pt x="1284032" y="1649265"/>
                    <a:pt x="1356035" y="1613259"/>
                    <a:pt x="1368035" y="1661267"/>
                  </a:cubicBezTo>
                  <a:cubicBezTo>
                    <a:pt x="1380035" y="1709275"/>
                    <a:pt x="1173498" y="1864410"/>
                    <a:pt x="1224031" y="1949316"/>
                  </a:cubicBezTo>
                  <a:cubicBezTo>
                    <a:pt x="1274564" y="2034222"/>
                    <a:pt x="1531765" y="2062246"/>
                    <a:pt x="1671235" y="2170706"/>
                  </a:cubicBezTo>
                  <a:cubicBezTo>
                    <a:pt x="1810705" y="2279166"/>
                    <a:pt x="2001214" y="2462254"/>
                    <a:pt x="2060849" y="2600077"/>
                  </a:cubicBezTo>
                  <a:cubicBezTo>
                    <a:pt x="2120484" y="2737900"/>
                    <a:pt x="2001215" y="2930056"/>
                    <a:pt x="2029044" y="2997642"/>
                  </a:cubicBezTo>
                  <a:cubicBezTo>
                    <a:pt x="2056874" y="3065228"/>
                    <a:pt x="2121989" y="3012286"/>
                    <a:pt x="2227826" y="3005593"/>
                  </a:cubicBezTo>
                  <a:cubicBezTo>
                    <a:pt x="2333663" y="2998901"/>
                    <a:pt x="2603361" y="3073523"/>
                    <a:pt x="2664068" y="2957487"/>
                  </a:cubicBezTo>
                  <a:cubicBezTo>
                    <a:pt x="2724775" y="2841451"/>
                    <a:pt x="2623691" y="2469662"/>
                    <a:pt x="2592066" y="2309377"/>
                  </a:cubicBezTo>
                  <a:cubicBezTo>
                    <a:pt x="2560441" y="2149092"/>
                    <a:pt x="2532373" y="2079849"/>
                    <a:pt x="2474317" y="1995777"/>
                  </a:cubicBezTo>
                  <a:cubicBezTo>
                    <a:pt x="2416261" y="1911705"/>
                    <a:pt x="2243729" y="1804946"/>
                    <a:pt x="2243729" y="1804946"/>
                  </a:cubicBezTo>
                  <a:cubicBezTo>
                    <a:pt x="2082053" y="1667124"/>
                    <a:pt x="1549985" y="1361159"/>
                    <a:pt x="1368035" y="1229194"/>
                  </a:cubicBezTo>
                  <a:cubicBezTo>
                    <a:pt x="1186085" y="1097229"/>
                    <a:pt x="1260121" y="1085078"/>
                    <a:pt x="1152029" y="1013157"/>
                  </a:cubicBezTo>
                  <a:cubicBezTo>
                    <a:pt x="1043937" y="941236"/>
                    <a:pt x="887391" y="873761"/>
                    <a:pt x="719484" y="797667"/>
                  </a:cubicBezTo>
                  <a:cubicBezTo>
                    <a:pt x="551577" y="721573"/>
                    <a:pt x="235101" y="659055"/>
                    <a:pt x="144585" y="556591"/>
                  </a:cubicBezTo>
                  <a:cubicBezTo>
                    <a:pt x="54069" y="454127"/>
                    <a:pt x="141934" y="271670"/>
                    <a:pt x="176390" y="182880"/>
                  </a:cubicBezTo>
                  <a:cubicBezTo>
                    <a:pt x="210846" y="94090"/>
                    <a:pt x="281083" y="47708"/>
                    <a:pt x="351319" y="23854"/>
                  </a:cubicBezTo>
                  <a:cubicBezTo>
                    <a:pt x="421555" y="0"/>
                    <a:pt x="526247" y="13253"/>
                    <a:pt x="597809" y="39757"/>
                  </a:cubicBezTo>
                  <a:cubicBezTo>
                    <a:pt x="669371" y="66261"/>
                    <a:pt x="710453" y="129871"/>
                    <a:pt x="780689" y="182880"/>
                  </a:cubicBezTo>
                  <a:cubicBezTo>
                    <a:pt x="850925" y="235889"/>
                    <a:pt x="895983" y="298174"/>
                    <a:pt x="1019228" y="357809"/>
                  </a:cubicBezTo>
                  <a:cubicBezTo>
                    <a:pt x="1142473" y="417444"/>
                    <a:pt x="1410167" y="494307"/>
                    <a:pt x="1520160" y="540689"/>
                  </a:cubicBezTo>
                  <a:cubicBezTo>
                    <a:pt x="1630153" y="587071"/>
                    <a:pt x="1589071" y="585746"/>
                    <a:pt x="1679186" y="636104"/>
                  </a:cubicBezTo>
                  <a:cubicBezTo>
                    <a:pt x="1769301" y="686462"/>
                    <a:pt x="1964108" y="779228"/>
                    <a:pt x="2060849" y="842838"/>
                  </a:cubicBezTo>
                  <a:cubicBezTo>
                    <a:pt x="2157590" y="906449"/>
                    <a:pt x="2185420" y="943555"/>
                    <a:pt x="2259632" y="1017767"/>
                  </a:cubicBezTo>
                  <a:cubicBezTo>
                    <a:pt x="2333844" y="1091979"/>
                    <a:pt x="2506122" y="1288111"/>
                    <a:pt x="2506122" y="1288111"/>
                  </a:cubicBezTo>
                  <a:cubicBezTo>
                    <a:pt x="2575033" y="1363648"/>
                    <a:pt x="2617440" y="1400755"/>
                    <a:pt x="2673099" y="1470991"/>
                  </a:cubicBezTo>
                  <a:cubicBezTo>
                    <a:pt x="2728758" y="1541227"/>
                    <a:pt x="2840077" y="1709530"/>
                    <a:pt x="2840077" y="1709530"/>
                  </a:cubicBezTo>
                  <a:cubicBezTo>
                    <a:pt x="2903688" y="1799645"/>
                    <a:pt x="2988501" y="1906988"/>
                    <a:pt x="3054762" y="2011680"/>
                  </a:cubicBezTo>
                  <a:cubicBezTo>
                    <a:pt x="3121023" y="2116372"/>
                    <a:pt x="3158754" y="2204053"/>
                    <a:pt x="3237642" y="2337683"/>
                  </a:cubicBezTo>
                  <a:cubicBezTo>
                    <a:pt x="3316530" y="2471313"/>
                    <a:pt x="3467682" y="2662153"/>
                    <a:pt x="3528090" y="2813462"/>
                  </a:cubicBezTo>
                  <a:cubicBezTo>
                    <a:pt x="3588498" y="2964771"/>
                    <a:pt x="3564091" y="3077508"/>
                    <a:pt x="3600092" y="3245536"/>
                  </a:cubicBezTo>
                  <a:cubicBezTo>
                    <a:pt x="3636093" y="3413564"/>
                    <a:pt x="3714095" y="3716615"/>
                    <a:pt x="3744096" y="3821633"/>
                  </a:cubicBezTo>
                </a:path>
              </a:pathLst>
            </a:custGeom>
            <a:ln w="12700">
              <a:solidFill>
                <a:srgbClr val="FF00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3617913" y="3421063"/>
              <a:ext cx="2949575" cy="3732212"/>
            </a:xfrm>
            <a:custGeom>
              <a:avLst/>
              <a:gdLst>
                <a:gd name="connsiteX0" fmla="*/ 1407381 w 2949934"/>
                <a:gd name="connsiteY0" fmla="*/ 2934031 h 3731812"/>
                <a:gd name="connsiteX1" fmla="*/ 1796995 w 2949934"/>
                <a:gd name="connsiteY1" fmla="*/ 3116911 h 3731812"/>
                <a:gd name="connsiteX2" fmla="*/ 2011680 w 2949934"/>
                <a:gd name="connsiteY2" fmla="*/ 3506525 h 3731812"/>
                <a:gd name="connsiteX3" fmla="*/ 2122999 w 2949934"/>
                <a:gd name="connsiteY3" fmla="*/ 3681453 h 3731812"/>
                <a:gd name="connsiteX4" fmla="*/ 2862470 w 2949934"/>
                <a:gd name="connsiteY4" fmla="*/ 3697356 h 3731812"/>
                <a:gd name="connsiteX5" fmla="*/ 2647785 w 2949934"/>
                <a:gd name="connsiteY5" fmla="*/ 3474720 h 3731812"/>
                <a:gd name="connsiteX6" fmla="*/ 2464905 w 2949934"/>
                <a:gd name="connsiteY6" fmla="*/ 3156667 h 3731812"/>
                <a:gd name="connsiteX7" fmla="*/ 2202512 w 2949934"/>
                <a:gd name="connsiteY7" fmla="*/ 2592125 h 3731812"/>
                <a:gd name="connsiteX8" fmla="*/ 1709531 w 2949934"/>
                <a:gd name="connsiteY8" fmla="*/ 2083241 h 3731812"/>
                <a:gd name="connsiteX9" fmla="*/ 1383527 w 2949934"/>
                <a:gd name="connsiteY9" fmla="*/ 1940118 h 3731812"/>
                <a:gd name="connsiteX10" fmla="*/ 1121134 w 2949934"/>
                <a:gd name="connsiteY10" fmla="*/ 1455088 h 3731812"/>
                <a:gd name="connsiteX11" fmla="*/ 914400 w 2949934"/>
                <a:gd name="connsiteY11" fmla="*/ 1137036 h 3731812"/>
                <a:gd name="connsiteX12" fmla="*/ 612251 w 2949934"/>
                <a:gd name="connsiteY12" fmla="*/ 715617 h 3731812"/>
                <a:gd name="connsiteX13" fmla="*/ 270345 w 2949934"/>
                <a:gd name="connsiteY13" fmla="*/ 278295 h 3731812"/>
                <a:gd name="connsiteX14" fmla="*/ 0 w 2949934"/>
                <a:gd name="connsiteY14" fmla="*/ 0 h 3731812"/>
                <a:gd name="connsiteX15" fmla="*/ 0 w 2949934"/>
                <a:gd name="connsiteY15" fmla="*/ 0 h 3731812"/>
                <a:gd name="connsiteX0" fmla="*/ 1539466 w 2949934"/>
                <a:gd name="connsiteY0" fmla="*/ 2971778 h 3731812"/>
                <a:gd name="connsiteX1" fmla="*/ 1796995 w 2949934"/>
                <a:gd name="connsiteY1" fmla="*/ 3116911 h 3731812"/>
                <a:gd name="connsiteX2" fmla="*/ 2011680 w 2949934"/>
                <a:gd name="connsiteY2" fmla="*/ 3506525 h 3731812"/>
                <a:gd name="connsiteX3" fmla="*/ 2122999 w 2949934"/>
                <a:gd name="connsiteY3" fmla="*/ 3681453 h 3731812"/>
                <a:gd name="connsiteX4" fmla="*/ 2862470 w 2949934"/>
                <a:gd name="connsiteY4" fmla="*/ 3697356 h 3731812"/>
                <a:gd name="connsiteX5" fmla="*/ 2647785 w 2949934"/>
                <a:gd name="connsiteY5" fmla="*/ 3474720 h 3731812"/>
                <a:gd name="connsiteX6" fmla="*/ 2464905 w 2949934"/>
                <a:gd name="connsiteY6" fmla="*/ 3156667 h 3731812"/>
                <a:gd name="connsiteX7" fmla="*/ 2202512 w 2949934"/>
                <a:gd name="connsiteY7" fmla="*/ 2592125 h 3731812"/>
                <a:gd name="connsiteX8" fmla="*/ 1709531 w 2949934"/>
                <a:gd name="connsiteY8" fmla="*/ 2083241 h 3731812"/>
                <a:gd name="connsiteX9" fmla="*/ 1383527 w 2949934"/>
                <a:gd name="connsiteY9" fmla="*/ 1940118 h 3731812"/>
                <a:gd name="connsiteX10" fmla="*/ 1121134 w 2949934"/>
                <a:gd name="connsiteY10" fmla="*/ 1455088 h 3731812"/>
                <a:gd name="connsiteX11" fmla="*/ 914400 w 2949934"/>
                <a:gd name="connsiteY11" fmla="*/ 1137036 h 3731812"/>
                <a:gd name="connsiteX12" fmla="*/ 612251 w 2949934"/>
                <a:gd name="connsiteY12" fmla="*/ 715617 h 3731812"/>
                <a:gd name="connsiteX13" fmla="*/ 270345 w 2949934"/>
                <a:gd name="connsiteY13" fmla="*/ 278295 h 3731812"/>
                <a:gd name="connsiteX14" fmla="*/ 0 w 2949934"/>
                <a:gd name="connsiteY14" fmla="*/ 0 h 3731812"/>
                <a:gd name="connsiteX15" fmla="*/ 0 w 2949934"/>
                <a:gd name="connsiteY15" fmla="*/ 0 h 373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49934" h="3731812">
                  <a:moveTo>
                    <a:pt x="1539466" y="2971778"/>
                  </a:moveTo>
                  <a:cubicBezTo>
                    <a:pt x="1683915" y="3015510"/>
                    <a:pt x="1718293" y="3027787"/>
                    <a:pt x="1796995" y="3116911"/>
                  </a:cubicBezTo>
                  <a:cubicBezTo>
                    <a:pt x="1875697" y="3206036"/>
                    <a:pt x="1957346" y="3412435"/>
                    <a:pt x="2011680" y="3506525"/>
                  </a:cubicBezTo>
                  <a:cubicBezTo>
                    <a:pt x="2066014" y="3600615"/>
                    <a:pt x="1981201" y="3649648"/>
                    <a:pt x="2122999" y="3681453"/>
                  </a:cubicBezTo>
                  <a:cubicBezTo>
                    <a:pt x="2264797" y="3713258"/>
                    <a:pt x="2775006" y="3731812"/>
                    <a:pt x="2862470" y="3697356"/>
                  </a:cubicBezTo>
                  <a:cubicBezTo>
                    <a:pt x="2949934" y="3662900"/>
                    <a:pt x="2714046" y="3564835"/>
                    <a:pt x="2647785" y="3474720"/>
                  </a:cubicBezTo>
                  <a:cubicBezTo>
                    <a:pt x="2581524" y="3384605"/>
                    <a:pt x="2539117" y="3303766"/>
                    <a:pt x="2464905" y="3156667"/>
                  </a:cubicBezTo>
                  <a:cubicBezTo>
                    <a:pt x="2390693" y="3009568"/>
                    <a:pt x="2328408" y="2771029"/>
                    <a:pt x="2202512" y="2592125"/>
                  </a:cubicBezTo>
                  <a:cubicBezTo>
                    <a:pt x="2076616" y="2413221"/>
                    <a:pt x="1846028" y="2191909"/>
                    <a:pt x="1709531" y="2083241"/>
                  </a:cubicBezTo>
                  <a:cubicBezTo>
                    <a:pt x="1573034" y="1974573"/>
                    <a:pt x="1481593" y="2044810"/>
                    <a:pt x="1383527" y="1940118"/>
                  </a:cubicBezTo>
                  <a:cubicBezTo>
                    <a:pt x="1285461" y="1835426"/>
                    <a:pt x="1199322" y="1588935"/>
                    <a:pt x="1121134" y="1455088"/>
                  </a:cubicBezTo>
                  <a:cubicBezTo>
                    <a:pt x="1042946" y="1321241"/>
                    <a:pt x="999214" y="1260281"/>
                    <a:pt x="914400" y="1137036"/>
                  </a:cubicBezTo>
                  <a:cubicBezTo>
                    <a:pt x="829586" y="1013791"/>
                    <a:pt x="719594" y="858741"/>
                    <a:pt x="612251" y="715617"/>
                  </a:cubicBezTo>
                  <a:cubicBezTo>
                    <a:pt x="504908" y="572493"/>
                    <a:pt x="372387" y="397565"/>
                    <a:pt x="270345" y="278295"/>
                  </a:cubicBezTo>
                  <a:cubicBezTo>
                    <a:pt x="168303" y="159026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2700">
              <a:solidFill>
                <a:srgbClr val="FF00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923925" y="1850052"/>
              <a:ext cx="2693988" cy="2009161"/>
            </a:xfrm>
            <a:custGeom>
              <a:avLst/>
              <a:gdLst>
                <a:gd name="connsiteX0" fmla="*/ 2694167 w 2694167"/>
                <a:gd name="connsiteY0" fmla="*/ 1574358 h 2011679"/>
                <a:gd name="connsiteX1" fmla="*/ 2551044 w 2694167"/>
                <a:gd name="connsiteY1" fmla="*/ 1423283 h 2011679"/>
                <a:gd name="connsiteX2" fmla="*/ 2232992 w 2694167"/>
                <a:gd name="connsiteY2" fmla="*/ 985961 h 2011679"/>
                <a:gd name="connsiteX3" fmla="*/ 1891086 w 2694167"/>
                <a:gd name="connsiteY3" fmla="*/ 564542 h 2011679"/>
                <a:gd name="connsiteX4" fmla="*/ 1580985 w 2694167"/>
                <a:gd name="connsiteY4" fmla="*/ 214685 h 2011679"/>
                <a:gd name="connsiteX5" fmla="*/ 1270884 w 2694167"/>
                <a:gd name="connsiteY5" fmla="*/ 15902 h 2011679"/>
                <a:gd name="connsiteX6" fmla="*/ 865367 w 2694167"/>
                <a:gd name="connsiteY6" fmla="*/ 310100 h 2011679"/>
                <a:gd name="connsiteX7" fmla="*/ 801757 w 2694167"/>
                <a:gd name="connsiteY7" fmla="*/ 381662 h 2011679"/>
                <a:gd name="connsiteX8" fmla="*/ 650682 w 2694167"/>
                <a:gd name="connsiteY8" fmla="*/ 675860 h 2011679"/>
                <a:gd name="connsiteX9" fmla="*/ 467802 w 2694167"/>
                <a:gd name="connsiteY9" fmla="*/ 922351 h 2011679"/>
                <a:gd name="connsiteX10" fmla="*/ 229263 w 2694167"/>
                <a:gd name="connsiteY10" fmla="*/ 1343770 h 2011679"/>
                <a:gd name="connsiteX11" fmla="*/ 46383 w 2694167"/>
                <a:gd name="connsiteY11" fmla="*/ 1637968 h 2011679"/>
                <a:gd name="connsiteX12" fmla="*/ 507559 w 2694167"/>
                <a:gd name="connsiteY12" fmla="*/ 2011679 h 2011679"/>
                <a:gd name="connsiteX13" fmla="*/ 507559 w 2694167"/>
                <a:gd name="connsiteY13" fmla="*/ 2011679 h 2011679"/>
                <a:gd name="connsiteX0" fmla="*/ 2694167 w 2694167"/>
                <a:gd name="connsiteY0" fmla="*/ 1572156 h 2009477"/>
                <a:gd name="connsiteX1" fmla="*/ 2551044 w 2694167"/>
                <a:gd name="connsiteY1" fmla="*/ 1421081 h 2009477"/>
                <a:gd name="connsiteX2" fmla="*/ 2232992 w 2694167"/>
                <a:gd name="connsiteY2" fmla="*/ 983759 h 2009477"/>
                <a:gd name="connsiteX3" fmla="*/ 1891086 w 2694167"/>
                <a:gd name="connsiteY3" fmla="*/ 562340 h 2009477"/>
                <a:gd name="connsiteX4" fmla="*/ 1580985 w 2694167"/>
                <a:gd name="connsiteY4" fmla="*/ 212483 h 2009477"/>
                <a:gd name="connsiteX5" fmla="*/ 1270884 w 2694167"/>
                <a:gd name="connsiteY5" fmla="*/ 13700 h 2009477"/>
                <a:gd name="connsiteX6" fmla="*/ 1064986 w 2694167"/>
                <a:gd name="connsiteY6" fmla="*/ 294683 h 2009477"/>
                <a:gd name="connsiteX7" fmla="*/ 801757 w 2694167"/>
                <a:gd name="connsiteY7" fmla="*/ 379460 h 2009477"/>
                <a:gd name="connsiteX8" fmla="*/ 650682 w 2694167"/>
                <a:gd name="connsiteY8" fmla="*/ 673658 h 2009477"/>
                <a:gd name="connsiteX9" fmla="*/ 467802 w 2694167"/>
                <a:gd name="connsiteY9" fmla="*/ 920149 h 2009477"/>
                <a:gd name="connsiteX10" fmla="*/ 229263 w 2694167"/>
                <a:gd name="connsiteY10" fmla="*/ 1341568 h 2009477"/>
                <a:gd name="connsiteX11" fmla="*/ 46383 w 2694167"/>
                <a:gd name="connsiteY11" fmla="*/ 1635766 h 2009477"/>
                <a:gd name="connsiteX12" fmla="*/ 507559 w 2694167"/>
                <a:gd name="connsiteY12" fmla="*/ 2009477 h 2009477"/>
                <a:gd name="connsiteX13" fmla="*/ 507559 w 2694167"/>
                <a:gd name="connsiteY13" fmla="*/ 2009477 h 2009477"/>
                <a:gd name="connsiteX0" fmla="*/ 2694167 w 2694167"/>
                <a:gd name="connsiteY0" fmla="*/ 1572156 h 2009477"/>
                <a:gd name="connsiteX1" fmla="*/ 2551044 w 2694167"/>
                <a:gd name="connsiteY1" fmla="*/ 1421081 h 2009477"/>
                <a:gd name="connsiteX2" fmla="*/ 2232992 w 2694167"/>
                <a:gd name="connsiteY2" fmla="*/ 983759 h 2009477"/>
                <a:gd name="connsiteX3" fmla="*/ 1891086 w 2694167"/>
                <a:gd name="connsiteY3" fmla="*/ 562340 h 2009477"/>
                <a:gd name="connsiteX4" fmla="*/ 1580985 w 2694167"/>
                <a:gd name="connsiteY4" fmla="*/ 212483 h 2009477"/>
                <a:gd name="connsiteX5" fmla="*/ 1270884 w 2694167"/>
                <a:gd name="connsiteY5" fmla="*/ 13700 h 2009477"/>
                <a:gd name="connsiteX6" fmla="*/ 1064986 w 2694167"/>
                <a:gd name="connsiteY6" fmla="*/ 294683 h 2009477"/>
                <a:gd name="connsiteX7" fmla="*/ 848947 w 2694167"/>
                <a:gd name="connsiteY7" fmla="*/ 438721 h 2009477"/>
                <a:gd name="connsiteX8" fmla="*/ 650682 w 2694167"/>
                <a:gd name="connsiteY8" fmla="*/ 673658 h 2009477"/>
                <a:gd name="connsiteX9" fmla="*/ 467802 w 2694167"/>
                <a:gd name="connsiteY9" fmla="*/ 920149 h 2009477"/>
                <a:gd name="connsiteX10" fmla="*/ 229263 w 2694167"/>
                <a:gd name="connsiteY10" fmla="*/ 1341568 h 2009477"/>
                <a:gd name="connsiteX11" fmla="*/ 46383 w 2694167"/>
                <a:gd name="connsiteY11" fmla="*/ 1635766 h 2009477"/>
                <a:gd name="connsiteX12" fmla="*/ 507559 w 2694167"/>
                <a:gd name="connsiteY12" fmla="*/ 2009477 h 2009477"/>
                <a:gd name="connsiteX13" fmla="*/ 507559 w 2694167"/>
                <a:gd name="connsiteY13" fmla="*/ 2009477 h 2009477"/>
                <a:gd name="connsiteX0" fmla="*/ 2694167 w 2694167"/>
                <a:gd name="connsiteY0" fmla="*/ 1572156 h 2009477"/>
                <a:gd name="connsiteX1" fmla="*/ 2551044 w 2694167"/>
                <a:gd name="connsiteY1" fmla="*/ 1421081 h 2009477"/>
                <a:gd name="connsiteX2" fmla="*/ 2232992 w 2694167"/>
                <a:gd name="connsiteY2" fmla="*/ 983759 h 2009477"/>
                <a:gd name="connsiteX3" fmla="*/ 1891086 w 2694167"/>
                <a:gd name="connsiteY3" fmla="*/ 562340 h 2009477"/>
                <a:gd name="connsiteX4" fmla="*/ 1580985 w 2694167"/>
                <a:gd name="connsiteY4" fmla="*/ 212483 h 2009477"/>
                <a:gd name="connsiteX5" fmla="*/ 1270884 w 2694167"/>
                <a:gd name="connsiteY5" fmla="*/ 13700 h 2009477"/>
                <a:gd name="connsiteX6" fmla="*/ 1064986 w 2694167"/>
                <a:gd name="connsiteY6" fmla="*/ 294683 h 2009477"/>
                <a:gd name="connsiteX7" fmla="*/ 704922 w 2694167"/>
                <a:gd name="connsiteY7" fmla="*/ 510740 h 2009477"/>
                <a:gd name="connsiteX8" fmla="*/ 650682 w 2694167"/>
                <a:gd name="connsiteY8" fmla="*/ 673658 h 2009477"/>
                <a:gd name="connsiteX9" fmla="*/ 467802 w 2694167"/>
                <a:gd name="connsiteY9" fmla="*/ 920149 h 2009477"/>
                <a:gd name="connsiteX10" fmla="*/ 229263 w 2694167"/>
                <a:gd name="connsiteY10" fmla="*/ 1341568 h 2009477"/>
                <a:gd name="connsiteX11" fmla="*/ 46383 w 2694167"/>
                <a:gd name="connsiteY11" fmla="*/ 1635766 h 2009477"/>
                <a:gd name="connsiteX12" fmla="*/ 507559 w 2694167"/>
                <a:gd name="connsiteY12" fmla="*/ 2009477 h 2009477"/>
                <a:gd name="connsiteX13" fmla="*/ 507559 w 2694167"/>
                <a:gd name="connsiteY13" fmla="*/ 2009477 h 2009477"/>
                <a:gd name="connsiteX0" fmla="*/ 2694167 w 2694167"/>
                <a:gd name="connsiteY0" fmla="*/ 1572156 h 2009477"/>
                <a:gd name="connsiteX1" fmla="*/ 2551044 w 2694167"/>
                <a:gd name="connsiteY1" fmla="*/ 1421081 h 2009477"/>
                <a:gd name="connsiteX2" fmla="*/ 2232992 w 2694167"/>
                <a:gd name="connsiteY2" fmla="*/ 983759 h 2009477"/>
                <a:gd name="connsiteX3" fmla="*/ 1891086 w 2694167"/>
                <a:gd name="connsiteY3" fmla="*/ 562340 h 2009477"/>
                <a:gd name="connsiteX4" fmla="*/ 1580985 w 2694167"/>
                <a:gd name="connsiteY4" fmla="*/ 212483 h 2009477"/>
                <a:gd name="connsiteX5" fmla="*/ 1270884 w 2694167"/>
                <a:gd name="connsiteY5" fmla="*/ 13700 h 2009477"/>
                <a:gd name="connsiteX6" fmla="*/ 1064986 w 2694167"/>
                <a:gd name="connsiteY6" fmla="*/ 294683 h 2009477"/>
                <a:gd name="connsiteX7" fmla="*/ 776935 w 2694167"/>
                <a:gd name="connsiteY7" fmla="*/ 510740 h 2009477"/>
                <a:gd name="connsiteX8" fmla="*/ 650682 w 2694167"/>
                <a:gd name="connsiteY8" fmla="*/ 673658 h 2009477"/>
                <a:gd name="connsiteX9" fmla="*/ 467802 w 2694167"/>
                <a:gd name="connsiteY9" fmla="*/ 920149 h 2009477"/>
                <a:gd name="connsiteX10" fmla="*/ 229263 w 2694167"/>
                <a:gd name="connsiteY10" fmla="*/ 1341568 h 2009477"/>
                <a:gd name="connsiteX11" fmla="*/ 46383 w 2694167"/>
                <a:gd name="connsiteY11" fmla="*/ 1635766 h 2009477"/>
                <a:gd name="connsiteX12" fmla="*/ 507559 w 2694167"/>
                <a:gd name="connsiteY12" fmla="*/ 2009477 h 2009477"/>
                <a:gd name="connsiteX13" fmla="*/ 507559 w 2694167"/>
                <a:gd name="connsiteY13" fmla="*/ 2009477 h 2009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94167" h="2009477">
                  <a:moveTo>
                    <a:pt x="2694167" y="1572156"/>
                  </a:moveTo>
                  <a:cubicBezTo>
                    <a:pt x="2661037" y="1545651"/>
                    <a:pt x="2627907" y="1519147"/>
                    <a:pt x="2551044" y="1421081"/>
                  </a:cubicBezTo>
                  <a:cubicBezTo>
                    <a:pt x="2474182" y="1323015"/>
                    <a:pt x="2342985" y="1126882"/>
                    <a:pt x="2232992" y="983759"/>
                  </a:cubicBezTo>
                  <a:cubicBezTo>
                    <a:pt x="2122999" y="840636"/>
                    <a:pt x="1999754" y="690886"/>
                    <a:pt x="1891086" y="562340"/>
                  </a:cubicBezTo>
                  <a:cubicBezTo>
                    <a:pt x="1782418" y="433794"/>
                    <a:pt x="1684352" y="303923"/>
                    <a:pt x="1580985" y="212483"/>
                  </a:cubicBezTo>
                  <a:cubicBezTo>
                    <a:pt x="1477618" y="121043"/>
                    <a:pt x="1356884" y="0"/>
                    <a:pt x="1270884" y="13700"/>
                  </a:cubicBezTo>
                  <a:cubicBezTo>
                    <a:pt x="1184884" y="27400"/>
                    <a:pt x="1147311" y="211843"/>
                    <a:pt x="1064986" y="294683"/>
                  </a:cubicBezTo>
                  <a:cubicBezTo>
                    <a:pt x="982661" y="377523"/>
                    <a:pt x="845986" y="447578"/>
                    <a:pt x="776935" y="510740"/>
                  </a:cubicBezTo>
                  <a:cubicBezTo>
                    <a:pt x="707884" y="573903"/>
                    <a:pt x="702204" y="605423"/>
                    <a:pt x="650682" y="673658"/>
                  </a:cubicBezTo>
                  <a:cubicBezTo>
                    <a:pt x="599160" y="741893"/>
                    <a:pt x="538038" y="808831"/>
                    <a:pt x="467802" y="920149"/>
                  </a:cubicBezTo>
                  <a:cubicBezTo>
                    <a:pt x="397566" y="1031467"/>
                    <a:pt x="299500" y="1222298"/>
                    <a:pt x="229263" y="1341568"/>
                  </a:cubicBezTo>
                  <a:cubicBezTo>
                    <a:pt x="159026" y="1460838"/>
                    <a:pt x="0" y="1524448"/>
                    <a:pt x="46383" y="1635766"/>
                  </a:cubicBezTo>
                  <a:cubicBezTo>
                    <a:pt x="92766" y="1747084"/>
                    <a:pt x="507559" y="2009477"/>
                    <a:pt x="507559" y="2009477"/>
                  </a:cubicBezTo>
                  <a:lnTo>
                    <a:pt x="507559" y="2009477"/>
                  </a:lnTo>
                </a:path>
              </a:pathLst>
            </a:custGeom>
            <a:ln w="12700">
              <a:solidFill>
                <a:srgbClr val="FF00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1308515" y="3216857"/>
              <a:ext cx="231328" cy="13606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373188" y="3784600"/>
              <a:ext cx="127000" cy="152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 bwMode="auto">
            <a:xfrm rot="19917264">
              <a:off x="1146448" y="3069613"/>
              <a:ext cx="504825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dirty="0">
                  <a:latin typeface="+mn-lt"/>
                  <a:cs typeface="+mn-cs"/>
                </a:rPr>
                <a:t>Start</a:t>
              </a:r>
            </a:p>
          </p:txBody>
        </p:sp>
        <p:sp>
          <p:nvSpPr>
            <p:cNvPr id="19" name="TextBox 18"/>
            <p:cNvSpPr txBox="1"/>
            <p:nvPr/>
          </p:nvSpPr>
          <p:spPr bwMode="auto">
            <a:xfrm rot="18561446">
              <a:off x="1246187" y="3757613"/>
              <a:ext cx="506413" cy="2619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dirty="0">
                  <a:latin typeface="+mn-lt"/>
                  <a:cs typeface="+mn-cs"/>
                </a:rPr>
                <a:t>Finish</a:t>
              </a:r>
            </a:p>
          </p:txBody>
        </p:sp>
        <p:sp>
          <p:nvSpPr>
            <p:cNvPr id="2061" name="TextBox 23"/>
            <p:cNvSpPr txBox="1">
              <a:spLocks noChangeArrowheads="1"/>
            </p:cNvSpPr>
            <p:nvPr/>
          </p:nvSpPr>
          <p:spPr bwMode="auto">
            <a:xfrm>
              <a:off x="2036995" y="1809047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/>
                <a:t>F</a:t>
              </a:r>
            </a:p>
          </p:txBody>
        </p:sp>
        <p:sp>
          <p:nvSpPr>
            <p:cNvPr id="2062" name="TextBox 24"/>
            <p:cNvSpPr txBox="1">
              <a:spLocks noChangeArrowheads="1"/>
            </p:cNvSpPr>
            <p:nvPr/>
          </p:nvSpPr>
          <p:spPr bwMode="auto">
            <a:xfrm>
              <a:off x="3413098" y="5279992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dirty="0"/>
                <a:t>B</a:t>
              </a:r>
            </a:p>
          </p:txBody>
        </p:sp>
        <p:sp>
          <p:nvSpPr>
            <p:cNvPr id="2063" name="TextBox 25"/>
            <p:cNvSpPr txBox="1">
              <a:spLocks noChangeArrowheads="1"/>
            </p:cNvSpPr>
            <p:nvPr/>
          </p:nvSpPr>
          <p:spPr bwMode="auto">
            <a:xfrm>
              <a:off x="6029239" y="6816462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/>
                <a:t>E</a:t>
              </a:r>
            </a:p>
          </p:txBody>
        </p:sp>
        <p:sp>
          <p:nvSpPr>
            <p:cNvPr id="2064" name="TextBox 27"/>
            <p:cNvSpPr txBox="1">
              <a:spLocks noChangeArrowheads="1"/>
            </p:cNvSpPr>
            <p:nvPr/>
          </p:nvSpPr>
          <p:spPr bwMode="auto">
            <a:xfrm>
              <a:off x="3117115" y="2992087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/>
                <a:t>D</a:t>
              </a:r>
            </a:p>
          </p:txBody>
        </p:sp>
        <p:sp>
          <p:nvSpPr>
            <p:cNvPr id="2065" name="TextBox 28"/>
            <p:cNvSpPr txBox="1">
              <a:spLocks noChangeArrowheads="1"/>
            </p:cNvSpPr>
            <p:nvPr/>
          </p:nvSpPr>
          <p:spPr bwMode="auto">
            <a:xfrm>
              <a:off x="1196752" y="3321118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dirty="0"/>
                <a:t>A</a:t>
              </a:r>
            </a:p>
          </p:txBody>
        </p:sp>
        <p:sp>
          <p:nvSpPr>
            <p:cNvPr id="2066" name="TextBox 29"/>
            <p:cNvSpPr txBox="1">
              <a:spLocks noChangeArrowheads="1"/>
            </p:cNvSpPr>
            <p:nvPr/>
          </p:nvSpPr>
          <p:spPr bwMode="auto">
            <a:xfrm>
              <a:off x="1252409" y="2745054"/>
              <a:ext cx="2160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dirty="0"/>
                <a:t>C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338470" y="3033422"/>
              <a:ext cx="180229" cy="263719"/>
            </a:xfrm>
            <a:custGeom>
              <a:avLst/>
              <a:gdLst>
                <a:gd name="connsiteX0" fmla="*/ 180229 w 180229"/>
                <a:gd name="connsiteY0" fmla="*/ 11928 h 263719"/>
                <a:gd name="connsiteX1" fmla="*/ 21203 w 180229"/>
                <a:gd name="connsiteY1" fmla="*/ 35781 h 263719"/>
                <a:gd name="connsiteX2" fmla="*/ 53008 w 180229"/>
                <a:gd name="connsiteY2" fmla="*/ 226613 h 263719"/>
                <a:gd name="connsiteX3" fmla="*/ 76862 w 180229"/>
                <a:gd name="connsiteY3" fmla="*/ 258418 h 263719"/>
                <a:gd name="connsiteX4" fmla="*/ 84813 w 180229"/>
                <a:gd name="connsiteY4" fmla="*/ 258418 h 263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229" h="263719">
                  <a:moveTo>
                    <a:pt x="180229" y="11928"/>
                  </a:moveTo>
                  <a:cubicBezTo>
                    <a:pt x="111317" y="5964"/>
                    <a:pt x="42406" y="0"/>
                    <a:pt x="21203" y="35781"/>
                  </a:cubicBezTo>
                  <a:cubicBezTo>
                    <a:pt x="0" y="71562"/>
                    <a:pt x="43732" y="189507"/>
                    <a:pt x="53008" y="226613"/>
                  </a:cubicBezTo>
                  <a:cubicBezTo>
                    <a:pt x="62284" y="263719"/>
                    <a:pt x="71561" y="253117"/>
                    <a:pt x="76862" y="258418"/>
                  </a:cubicBezTo>
                  <a:cubicBezTo>
                    <a:pt x="82163" y="263719"/>
                    <a:pt x="83488" y="261068"/>
                    <a:pt x="84813" y="258418"/>
                  </a:cubicBezTo>
                </a:path>
              </a:pathLst>
            </a:custGeom>
            <a:ln w="127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6"/>
            <p:cNvSpPr txBox="1">
              <a:spLocks noChangeArrowheads="1"/>
            </p:cNvSpPr>
            <p:nvPr/>
          </p:nvSpPr>
          <p:spPr bwMode="auto">
            <a:xfrm>
              <a:off x="1668106" y="2808213"/>
              <a:ext cx="576064" cy="3189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/>
              <a:r>
                <a:rPr lang="en-GB" sz="800" dirty="0">
                  <a:solidFill>
                    <a:srgbClr val="00B0F0"/>
                  </a:solidFill>
                </a:rPr>
                <a:t>Turn for small lap</a:t>
              </a:r>
            </a:p>
          </p:txBody>
        </p:sp>
        <p:cxnSp>
          <p:nvCxnSpPr>
            <p:cNvPr id="22" name="Straight Arrow Connector 21"/>
            <p:cNvCxnSpPr>
              <a:stCxn id="20" idx="1"/>
              <a:endCxn id="21" idx="1"/>
            </p:cNvCxnSpPr>
            <p:nvPr/>
          </p:nvCxnSpPr>
          <p:spPr bwMode="auto">
            <a:xfrm flipH="1">
              <a:off x="1359673" y="2967675"/>
              <a:ext cx="308433" cy="101528"/>
            </a:xfrm>
            <a:prstGeom prst="straightConnector1">
              <a:avLst/>
            </a:prstGeom>
            <a:ln w="127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</Words>
  <Application>Microsoft Macintosh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</dc:creator>
  <cp:lastModifiedBy>Richard Inchley</cp:lastModifiedBy>
  <cp:revision>14</cp:revision>
  <dcterms:created xsi:type="dcterms:W3CDTF">2015-01-02T10:21:35Z</dcterms:created>
  <dcterms:modified xsi:type="dcterms:W3CDTF">2023-10-24T10:08:18Z</dcterms:modified>
</cp:coreProperties>
</file>